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0"/>
  </p:notesMasterIdLst>
  <p:handoutMasterIdLst>
    <p:handoutMasterId r:id="rId131"/>
  </p:handoutMasterIdLst>
  <p:sldIdLst>
    <p:sldId id="527" r:id="rId2"/>
    <p:sldId id="529" r:id="rId3"/>
    <p:sldId id="543" r:id="rId4"/>
    <p:sldId id="526" r:id="rId5"/>
    <p:sldId id="559" r:id="rId6"/>
    <p:sldId id="549" r:id="rId7"/>
    <p:sldId id="541" r:id="rId8"/>
    <p:sldId id="542" r:id="rId9"/>
    <p:sldId id="550" r:id="rId10"/>
    <p:sldId id="459" r:id="rId11"/>
    <p:sldId id="551" r:id="rId12"/>
    <p:sldId id="461" r:id="rId13"/>
    <p:sldId id="552" r:id="rId14"/>
    <p:sldId id="465" r:id="rId15"/>
    <p:sldId id="558" r:id="rId16"/>
    <p:sldId id="464" r:id="rId17"/>
    <p:sldId id="553" r:id="rId18"/>
    <p:sldId id="467" r:id="rId19"/>
    <p:sldId id="468" r:id="rId20"/>
    <p:sldId id="469" r:id="rId21"/>
    <p:sldId id="470" r:id="rId22"/>
    <p:sldId id="471" r:id="rId23"/>
    <p:sldId id="472" r:id="rId24"/>
    <p:sldId id="554" r:id="rId25"/>
    <p:sldId id="561" r:id="rId26"/>
    <p:sldId id="478" r:id="rId27"/>
    <p:sldId id="479" r:id="rId28"/>
    <p:sldId id="480" r:id="rId29"/>
    <p:sldId id="481" r:id="rId30"/>
    <p:sldId id="482" r:id="rId31"/>
    <p:sldId id="483" r:id="rId32"/>
    <p:sldId id="484" r:id="rId33"/>
    <p:sldId id="485" r:id="rId34"/>
    <p:sldId id="486" r:id="rId35"/>
    <p:sldId id="487" r:id="rId36"/>
    <p:sldId id="488" r:id="rId37"/>
    <p:sldId id="489" r:id="rId38"/>
    <p:sldId id="490" r:id="rId39"/>
    <p:sldId id="491" r:id="rId40"/>
    <p:sldId id="533" r:id="rId41"/>
    <p:sldId id="492" r:id="rId42"/>
    <p:sldId id="493" r:id="rId43"/>
    <p:sldId id="494" r:id="rId44"/>
    <p:sldId id="495" r:id="rId45"/>
    <p:sldId id="496" r:id="rId46"/>
    <p:sldId id="497" r:id="rId47"/>
    <p:sldId id="498" r:id="rId48"/>
    <p:sldId id="499" r:id="rId49"/>
    <p:sldId id="500" r:id="rId50"/>
    <p:sldId id="501" r:id="rId51"/>
    <p:sldId id="502" r:id="rId52"/>
    <p:sldId id="503" r:id="rId53"/>
    <p:sldId id="531" r:id="rId54"/>
    <p:sldId id="539" r:id="rId55"/>
    <p:sldId id="555" r:id="rId56"/>
    <p:sldId id="390" r:id="rId57"/>
    <p:sldId id="534" r:id="rId58"/>
    <p:sldId id="361" r:id="rId59"/>
    <p:sldId id="536" r:id="rId60"/>
    <p:sldId id="362" r:id="rId61"/>
    <p:sldId id="363" r:id="rId62"/>
    <p:sldId id="537" r:id="rId63"/>
    <p:sldId id="391" r:id="rId64"/>
    <p:sldId id="535" r:id="rId65"/>
    <p:sldId id="392" r:id="rId66"/>
    <p:sldId id="393" r:id="rId67"/>
    <p:sldId id="394" r:id="rId68"/>
    <p:sldId id="395" r:id="rId69"/>
    <p:sldId id="396" r:id="rId70"/>
    <p:sldId id="397" r:id="rId71"/>
    <p:sldId id="398" r:id="rId72"/>
    <p:sldId id="399" r:id="rId73"/>
    <p:sldId id="400" r:id="rId74"/>
    <p:sldId id="401" r:id="rId75"/>
    <p:sldId id="402" r:id="rId76"/>
    <p:sldId id="403" r:id="rId77"/>
    <p:sldId id="404" r:id="rId78"/>
    <p:sldId id="405" r:id="rId79"/>
    <p:sldId id="383" r:id="rId80"/>
    <p:sldId id="384" r:id="rId81"/>
    <p:sldId id="385" r:id="rId82"/>
    <p:sldId id="386" r:id="rId83"/>
    <p:sldId id="387" r:id="rId84"/>
    <p:sldId id="388" r:id="rId85"/>
    <p:sldId id="389" r:id="rId86"/>
    <p:sldId id="364" r:id="rId87"/>
    <p:sldId id="365" r:id="rId88"/>
    <p:sldId id="366" r:id="rId89"/>
    <p:sldId id="367" r:id="rId90"/>
    <p:sldId id="368" r:id="rId91"/>
    <p:sldId id="556" r:id="rId92"/>
    <p:sldId id="355" r:id="rId93"/>
    <p:sldId id="357" r:id="rId94"/>
    <p:sldId id="358" r:id="rId95"/>
    <p:sldId id="407" r:id="rId96"/>
    <p:sldId id="408" r:id="rId97"/>
    <p:sldId id="409" r:id="rId98"/>
    <p:sldId id="410" r:id="rId99"/>
    <p:sldId id="411" r:id="rId100"/>
    <p:sldId id="412" r:id="rId101"/>
    <p:sldId id="414" r:id="rId102"/>
    <p:sldId id="415" r:id="rId103"/>
    <p:sldId id="417" r:id="rId104"/>
    <p:sldId id="419" r:id="rId105"/>
    <p:sldId id="422" r:id="rId106"/>
    <p:sldId id="424" r:id="rId107"/>
    <p:sldId id="425" r:id="rId108"/>
    <p:sldId id="434" r:id="rId109"/>
    <p:sldId id="435" r:id="rId110"/>
    <p:sldId id="436" r:id="rId111"/>
    <p:sldId id="437" r:id="rId112"/>
    <p:sldId id="426" r:id="rId113"/>
    <p:sldId id="427" r:id="rId114"/>
    <p:sldId id="428" r:id="rId115"/>
    <p:sldId id="429" r:id="rId116"/>
    <p:sldId id="430" r:id="rId117"/>
    <p:sldId id="431" r:id="rId118"/>
    <p:sldId id="432" r:id="rId119"/>
    <p:sldId id="433" r:id="rId120"/>
    <p:sldId id="512" r:id="rId121"/>
    <p:sldId id="513" r:id="rId122"/>
    <p:sldId id="514" r:id="rId123"/>
    <p:sldId id="515" r:id="rId124"/>
    <p:sldId id="516" r:id="rId125"/>
    <p:sldId id="538" r:id="rId126"/>
    <p:sldId id="557" r:id="rId127"/>
    <p:sldId id="530" r:id="rId128"/>
    <p:sldId id="562" r:id="rId129"/>
  </p:sldIdLst>
  <p:sldSz cx="9144000" cy="6858000" type="screen4x3"/>
  <p:notesSz cx="6997700" cy="9271000"/>
  <p:defaultTextStyle>
    <a:defPPr>
      <a:defRPr lang="en-CA"/>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9BDE"/>
    <a:srgbClr val="CCFF33"/>
    <a:srgbClr val="000099"/>
    <a:srgbClr val="006600"/>
    <a:srgbClr val="FF0000"/>
    <a:srgbClr val="003366"/>
    <a:srgbClr val="3677D3"/>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7688" autoAdjust="0"/>
  </p:normalViewPr>
  <p:slideViewPr>
    <p:cSldViewPr>
      <p:cViewPr>
        <p:scale>
          <a:sx n="50" d="100"/>
          <a:sy n="50" d="100"/>
        </p:scale>
        <p:origin x="-1890" y="-552"/>
      </p:cViewPr>
      <p:guideLst>
        <p:guide orient="horz" pos="2160"/>
        <p:guide pos="2880"/>
      </p:guideLst>
    </p:cSldViewPr>
  </p:slideViewPr>
  <p:notesTextViewPr>
    <p:cViewPr>
      <p:scale>
        <a:sx n="100" d="100"/>
        <a:sy n="100" d="100"/>
      </p:scale>
      <p:origin x="0" y="0"/>
    </p:cViewPr>
  </p:notesTextViewPr>
  <p:notesViewPr>
    <p:cSldViewPr>
      <p:cViewPr>
        <p:scale>
          <a:sx n="70" d="100"/>
          <a:sy n="70" d="100"/>
        </p:scale>
        <p:origin x="-1613" y="-58"/>
      </p:cViewPr>
      <p:guideLst>
        <p:guide orient="horz" pos="2920"/>
        <p:guide pos="2204"/>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3212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219" tIns="46110" rIns="92219" bIns="46110" numCol="1" anchor="t" anchorCtr="0" compatLnSpc="1">
            <a:prstTxWarp prst="textNoShape">
              <a:avLst/>
            </a:prstTxWarp>
          </a:bodyPr>
          <a:lstStyle>
            <a:lvl1pPr defTabSz="922338">
              <a:defRPr sz="1200" u="none"/>
            </a:lvl1pPr>
          </a:lstStyle>
          <a:p>
            <a:pPr>
              <a:defRPr/>
            </a:pPr>
            <a:endParaRPr lang="fr-CA"/>
          </a:p>
        </p:txBody>
      </p:sp>
      <p:sp>
        <p:nvSpPr>
          <p:cNvPr id="190467" name="Rectangle 3"/>
          <p:cNvSpPr>
            <a:spLocks noGrp="1" noChangeArrowheads="1"/>
          </p:cNvSpPr>
          <p:nvPr>
            <p:ph type="dt" sz="quarter" idx="1"/>
          </p:nvPr>
        </p:nvSpPr>
        <p:spPr bwMode="auto">
          <a:xfrm>
            <a:off x="3963988" y="0"/>
            <a:ext cx="303212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219" tIns="46110" rIns="92219" bIns="46110" numCol="1" anchor="t" anchorCtr="0" compatLnSpc="1">
            <a:prstTxWarp prst="textNoShape">
              <a:avLst/>
            </a:prstTxWarp>
          </a:bodyPr>
          <a:lstStyle>
            <a:lvl1pPr algn="r" defTabSz="922338">
              <a:defRPr sz="1200" u="none"/>
            </a:lvl1pPr>
          </a:lstStyle>
          <a:p>
            <a:pPr>
              <a:defRPr/>
            </a:pPr>
            <a:endParaRPr lang="fr-CA"/>
          </a:p>
        </p:txBody>
      </p:sp>
      <p:sp>
        <p:nvSpPr>
          <p:cNvPr id="190468" name="Rectangle 4"/>
          <p:cNvSpPr>
            <a:spLocks noGrp="1" noChangeArrowheads="1"/>
          </p:cNvSpPr>
          <p:nvPr>
            <p:ph type="ftr" sz="quarter" idx="2"/>
          </p:nvPr>
        </p:nvSpPr>
        <p:spPr bwMode="auto">
          <a:xfrm>
            <a:off x="0" y="8805863"/>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219" tIns="46110" rIns="92219" bIns="46110" numCol="1" anchor="b" anchorCtr="0" compatLnSpc="1">
            <a:prstTxWarp prst="textNoShape">
              <a:avLst/>
            </a:prstTxWarp>
          </a:bodyPr>
          <a:lstStyle>
            <a:lvl1pPr defTabSz="922338">
              <a:defRPr sz="1200" u="none"/>
            </a:lvl1pPr>
          </a:lstStyle>
          <a:p>
            <a:pPr>
              <a:defRPr/>
            </a:pPr>
            <a:endParaRPr lang="fr-CA"/>
          </a:p>
        </p:txBody>
      </p:sp>
      <p:sp>
        <p:nvSpPr>
          <p:cNvPr id="190469" name="Rectangle 5"/>
          <p:cNvSpPr>
            <a:spLocks noGrp="1" noChangeArrowheads="1"/>
          </p:cNvSpPr>
          <p:nvPr>
            <p:ph type="sldNum" sz="quarter" idx="3"/>
          </p:nvPr>
        </p:nvSpPr>
        <p:spPr bwMode="auto">
          <a:xfrm>
            <a:off x="3963988" y="8805863"/>
            <a:ext cx="3032125" cy="46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219" tIns="46110" rIns="92219" bIns="46110" numCol="1" anchor="b" anchorCtr="0" compatLnSpc="1">
            <a:prstTxWarp prst="textNoShape">
              <a:avLst/>
            </a:prstTxWarp>
          </a:bodyPr>
          <a:lstStyle>
            <a:lvl1pPr algn="r" defTabSz="922338">
              <a:defRPr sz="1200" u="none"/>
            </a:lvl1pPr>
          </a:lstStyle>
          <a:p>
            <a:pPr>
              <a:defRPr/>
            </a:pPr>
            <a:fld id="{78FAB2EB-EA30-4218-A5AD-4F55958F9C48}" type="slidenum">
              <a:rPr lang="fr-CA"/>
              <a:pPr>
                <a:defRPr/>
              </a:pPr>
              <a:t>‹#›</a:t>
            </a:fld>
            <a:endParaRPr lang="fr-CA"/>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053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65" tIns="46983" rIns="93965" bIns="46983" numCol="1" anchor="t" anchorCtr="0" compatLnSpc="1">
            <a:prstTxWarp prst="textNoShape">
              <a:avLst/>
            </a:prstTxWarp>
          </a:bodyPr>
          <a:lstStyle>
            <a:lvl1pPr defTabSz="939800">
              <a:defRPr sz="1200" u="none"/>
            </a:lvl1pPr>
          </a:lstStyle>
          <a:p>
            <a:pPr>
              <a:defRPr/>
            </a:pPr>
            <a:endParaRPr lang="en-US"/>
          </a:p>
        </p:txBody>
      </p:sp>
      <p:sp>
        <p:nvSpPr>
          <p:cNvPr id="3075" name="Rectangle 3"/>
          <p:cNvSpPr>
            <a:spLocks noGrp="1" noChangeArrowheads="1"/>
          </p:cNvSpPr>
          <p:nvPr>
            <p:ph type="dt" idx="1"/>
          </p:nvPr>
        </p:nvSpPr>
        <p:spPr bwMode="auto">
          <a:xfrm>
            <a:off x="3965575" y="0"/>
            <a:ext cx="303053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65" tIns="46983" rIns="93965" bIns="46983" numCol="1" anchor="t" anchorCtr="0" compatLnSpc="1">
            <a:prstTxWarp prst="textNoShape">
              <a:avLst/>
            </a:prstTxWarp>
          </a:bodyPr>
          <a:lstStyle>
            <a:lvl1pPr algn="r" defTabSz="939800">
              <a:defRPr sz="1200" u="none"/>
            </a:lvl1pPr>
          </a:lstStyle>
          <a:p>
            <a:pPr>
              <a:defRPr/>
            </a:pPr>
            <a:endParaRPr lang="en-US"/>
          </a:p>
        </p:txBody>
      </p:sp>
      <p:sp>
        <p:nvSpPr>
          <p:cNvPr id="133124" name="Rectangle 4"/>
          <p:cNvSpPr>
            <a:spLocks noRot="1" noChangeArrowheads="1" noTextEdit="1"/>
          </p:cNvSpPr>
          <p:nvPr>
            <p:ph type="sldImg" idx="2"/>
          </p:nvPr>
        </p:nvSpPr>
        <p:spPr bwMode="auto">
          <a:xfrm>
            <a:off x="1181100" y="696913"/>
            <a:ext cx="4637088" cy="347821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98500" y="4405313"/>
            <a:ext cx="5600700" cy="416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65" tIns="46983" rIns="93965" bIns="46983"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3078" name="Rectangle 6"/>
          <p:cNvSpPr>
            <a:spLocks noGrp="1" noChangeArrowheads="1"/>
          </p:cNvSpPr>
          <p:nvPr>
            <p:ph type="ftr" sz="quarter" idx="4"/>
          </p:nvPr>
        </p:nvSpPr>
        <p:spPr bwMode="auto">
          <a:xfrm>
            <a:off x="0" y="8809038"/>
            <a:ext cx="303053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65" tIns="46983" rIns="93965" bIns="46983" numCol="1" anchor="b" anchorCtr="0" compatLnSpc="1">
            <a:prstTxWarp prst="textNoShape">
              <a:avLst/>
            </a:prstTxWarp>
          </a:bodyPr>
          <a:lstStyle>
            <a:lvl1pPr defTabSz="939800">
              <a:defRPr sz="1200" u="none"/>
            </a:lvl1pPr>
          </a:lstStyle>
          <a:p>
            <a:pPr>
              <a:defRPr/>
            </a:pPr>
            <a:endParaRPr lang="en-US"/>
          </a:p>
        </p:txBody>
      </p:sp>
      <p:sp>
        <p:nvSpPr>
          <p:cNvPr id="3079" name="Rectangle 7"/>
          <p:cNvSpPr>
            <a:spLocks noGrp="1" noChangeArrowheads="1"/>
          </p:cNvSpPr>
          <p:nvPr>
            <p:ph type="sldNum" sz="quarter" idx="5"/>
          </p:nvPr>
        </p:nvSpPr>
        <p:spPr bwMode="auto">
          <a:xfrm>
            <a:off x="3965575" y="8809038"/>
            <a:ext cx="303053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965" tIns="46983" rIns="93965" bIns="46983" numCol="1" anchor="b" anchorCtr="0" compatLnSpc="1">
            <a:prstTxWarp prst="textNoShape">
              <a:avLst/>
            </a:prstTxWarp>
          </a:bodyPr>
          <a:lstStyle>
            <a:lvl1pPr algn="r" defTabSz="939800">
              <a:defRPr sz="1200" u="none"/>
            </a:lvl1pPr>
          </a:lstStyle>
          <a:p>
            <a:pPr>
              <a:defRPr/>
            </a:pPr>
            <a:fld id="{492B780B-3581-4AD2-9048-84A64B7B2BCF}" type="slidenum">
              <a:rPr lang="en-CA"/>
              <a:pPr>
                <a:defRPr/>
              </a:pPr>
              <a:t>‹#›</a:t>
            </a:fld>
            <a:endParaRPr lang="en-CA"/>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EF936A39-B59C-449B-99B0-17000A736552}" type="slidenum">
              <a:rPr lang="en-CA" smtClean="0"/>
              <a:pPr/>
              <a:t>1</a:t>
            </a:fld>
            <a:endParaRPr lang="en-CA" smtClean="0"/>
          </a:p>
        </p:txBody>
      </p:sp>
      <p:sp>
        <p:nvSpPr>
          <p:cNvPr id="134147" name="Rectangle 2"/>
          <p:cNvSpPr>
            <a:spLocks noRot="1" noChangeArrowheads="1" noTextEdit="1"/>
          </p:cNvSpPr>
          <p:nvPr>
            <p:ph type="sldImg"/>
          </p:nvPr>
        </p:nvSpPr>
        <p:spPr>
          <a:ln/>
        </p:spPr>
      </p:sp>
      <p:sp>
        <p:nvSpPr>
          <p:cNvPr id="134148" name="Notes Placeholder 2"/>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0930929F-BD2B-4807-8B55-0BF5C840D7C9}" type="slidenum">
              <a:rPr lang="en-CA" sz="1200" u="none"/>
              <a:pPr algn="r" defTabSz="939800"/>
              <a:t>10</a:t>
            </a:fld>
            <a:endParaRPr lang="en-CA" sz="1200" u="none"/>
          </a:p>
        </p:txBody>
      </p:sp>
      <p:sp>
        <p:nvSpPr>
          <p:cNvPr id="143363" name="Rectangle 2"/>
          <p:cNvSpPr>
            <a:spLocks noRot="1" noChangeArrowheads="1" noTextEdit="1"/>
          </p:cNvSpPr>
          <p:nvPr>
            <p:ph type="sldImg"/>
          </p:nvPr>
        </p:nvSpPr>
        <p:spPr>
          <a:ln/>
        </p:spPr>
      </p:sp>
      <p:sp>
        <p:nvSpPr>
          <p:cNvPr id="14336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7D52B187-1438-434A-AEFC-B6ED60A0C4C1}" type="slidenum">
              <a:rPr lang="en-CA" sz="1200" u="none"/>
              <a:pPr algn="r" defTabSz="939800"/>
              <a:t>100</a:t>
            </a:fld>
            <a:endParaRPr lang="en-CA" sz="1200" u="none"/>
          </a:p>
        </p:txBody>
      </p:sp>
      <p:sp>
        <p:nvSpPr>
          <p:cNvPr id="235523" name="Rectangle 2"/>
          <p:cNvSpPr>
            <a:spLocks noRot="1" noChangeArrowheads="1" noTextEdit="1"/>
          </p:cNvSpPr>
          <p:nvPr>
            <p:ph type="sldImg"/>
          </p:nvPr>
        </p:nvSpPr>
        <p:spPr>
          <a:ln/>
        </p:spPr>
      </p:sp>
      <p:sp>
        <p:nvSpPr>
          <p:cNvPr id="23552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7DDDA0B1-91E6-4D92-A570-E6346924B153}" type="slidenum">
              <a:rPr lang="en-CA" sz="1200" u="none"/>
              <a:pPr algn="r" defTabSz="939800"/>
              <a:t>101</a:t>
            </a:fld>
            <a:endParaRPr lang="en-CA" sz="1200" u="none"/>
          </a:p>
        </p:txBody>
      </p:sp>
      <p:sp>
        <p:nvSpPr>
          <p:cNvPr id="236547" name="Rectangle 2"/>
          <p:cNvSpPr>
            <a:spLocks noRot="1" noChangeArrowheads="1" noTextEdit="1"/>
          </p:cNvSpPr>
          <p:nvPr>
            <p:ph type="sldImg"/>
          </p:nvPr>
        </p:nvSpPr>
        <p:spPr>
          <a:ln/>
        </p:spPr>
      </p:sp>
      <p:sp>
        <p:nvSpPr>
          <p:cNvPr id="23654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6228A533-A85F-403C-B0BA-F5CDB34C5331}" type="slidenum">
              <a:rPr lang="en-CA" sz="1200" u="none"/>
              <a:pPr algn="r" defTabSz="939800"/>
              <a:t>102</a:t>
            </a:fld>
            <a:endParaRPr lang="en-CA" sz="1200" u="none"/>
          </a:p>
        </p:txBody>
      </p:sp>
      <p:sp>
        <p:nvSpPr>
          <p:cNvPr id="237571" name="Rectangle 2"/>
          <p:cNvSpPr>
            <a:spLocks noRot="1" noChangeArrowheads="1" noTextEdit="1"/>
          </p:cNvSpPr>
          <p:nvPr>
            <p:ph type="sldImg"/>
          </p:nvPr>
        </p:nvSpPr>
        <p:spPr>
          <a:ln/>
        </p:spPr>
      </p:sp>
      <p:sp>
        <p:nvSpPr>
          <p:cNvPr id="23757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862828D5-1086-4932-9345-EE83FCF039CD}" type="slidenum">
              <a:rPr lang="en-CA" sz="1200" u="none"/>
              <a:pPr algn="r" defTabSz="939800"/>
              <a:t>103</a:t>
            </a:fld>
            <a:endParaRPr lang="en-CA" sz="1200" u="none"/>
          </a:p>
        </p:txBody>
      </p:sp>
      <p:sp>
        <p:nvSpPr>
          <p:cNvPr id="238595" name="Rectangle 2"/>
          <p:cNvSpPr>
            <a:spLocks noRot="1" noChangeArrowheads="1" noTextEdit="1"/>
          </p:cNvSpPr>
          <p:nvPr>
            <p:ph type="sldImg"/>
          </p:nvPr>
        </p:nvSpPr>
        <p:spPr>
          <a:ln/>
        </p:spPr>
      </p:sp>
      <p:sp>
        <p:nvSpPr>
          <p:cNvPr id="23859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CCFE1BB3-F2FD-4CAC-B774-774808B574E9}" type="slidenum">
              <a:rPr lang="en-CA" sz="1200" u="none"/>
              <a:pPr algn="r" defTabSz="939800"/>
              <a:t>104</a:t>
            </a:fld>
            <a:endParaRPr lang="en-CA" sz="1200" u="none"/>
          </a:p>
        </p:txBody>
      </p:sp>
      <p:sp>
        <p:nvSpPr>
          <p:cNvPr id="239619" name="Rectangle 2"/>
          <p:cNvSpPr>
            <a:spLocks noRot="1" noChangeArrowheads="1" noTextEdit="1"/>
          </p:cNvSpPr>
          <p:nvPr>
            <p:ph type="sldImg"/>
          </p:nvPr>
        </p:nvSpPr>
        <p:spPr>
          <a:ln/>
        </p:spPr>
      </p:sp>
      <p:sp>
        <p:nvSpPr>
          <p:cNvPr id="23962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46C1D826-81A4-4AAD-80F7-71F8F894CABF}" type="slidenum">
              <a:rPr lang="en-CA" sz="1200" u="none"/>
              <a:pPr algn="r" defTabSz="939800"/>
              <a:t>105</a:t>
            </a:fld>
            <a:endParaRPr lang="en-CA" sz="1200" u="none"/>
          </a:p>
        </p:txBody>
      </p:sp>
      <p:sp>
        <p:nvSpPr>
          <p:cNvPr id="240643" name="Rectangle 2"/>
          <p:cNvSpPr>
            <a:spLocks noRot="1" noChangeArrowheads="1" noTextEdit="1"/>
          </p:cNvSpPr>
          <p:nvPr>
            <p:ph type="sldImg"/>
          </p:nvPr>
        </p:nvSpPr>
        <p:spPr>
          <a:ln/>
        </p:spPr>
      </p:sp>
      <p:sp>
        <p:nvSpPr>
          <p:cNvPr id="24064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411166BD-89E8-482E-BE66-4D0E11095B2E}" type="slidenum">
              <a:rPr lang="en-CA" sz="1200" u="none"/>
              <a:pPr algn="r" defTabSz="939800"/>
              <a:t>106</a:t>
            </a:fld>
            <a:endParaRPr lang="en-CA" sz="1200" u="none"/>
          </a:p>
        </p:txBody>
      </p:sp>
      <p:sp>
        <p:nvSpPr>
          <p:cNvPr id="241667" name="Rectangle 2"/>
          <p:cNvSpPr>
            <a:spLocks noRot="1" noChangeArrowheads="1" noTextEdit="1"/>
          </p:cNvSpPr>
          <p:nvPr>
            <p:ph type="sldImg"/>
          </p:nvPr>
        </p:nvSpPr>
        <p:spPr>
          <a:ln/>
        </p:spPr>
      </p:sp>
      <p:sp>
        <p:nvSpPr>
          <p:cNvPr id="24166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EF5CA7B6-752C-49C9-9F25-89BFEEFB93C7}" type="slidenum">
              <a:rPr lang="en-CA" sz="1200" u="none"/>
              <a:pPr algn="r" defTabSz="939800"/>
              <a:t>107</a:t>
            </a:fld>
            <a:endParaRPr lang="en-CA" sz="1200" u="none"/>
          </a:p>
        </p:txBody>
      </p:sp>
      <p:sp>
        <p:nvSpPr>
          <p:cNvPr id="242691" name="Rectangle 2"/>
          <p:cNvSpPr>
            <a:spLocks noRot="1" noChangeArrowheads="1" noTextEdit="1"/>
          </p:cNvSpPr>
          <p:nvPr>
            <p:ph type="sldImg"/>
          </p:nvPr>
        </p:nvSpPr>
        <p:spPr>
          <a:ln/>
        </p:spPr>
      </p:sp>
      <p:sp>
        <p:nvSpPr>
          <p:cNvPr id="24269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C1E821FA-2831-42EE-B690-BBE24A50CF33}" type="slidenum">
              <a:rPr lang="en-CA" sz="1200" u="none"/>
              <a:pPr algn="r" defTabSz="939800"/>
              <a:t>108</a:t>
            </a:fld>
            <a:endParaRPr lang="en-CA" sz="1200" u="none"/>
          </a:p>
        </p:txBody>
      </p:sp>
      <p:sp>
        <p:nvSpPr>
          <p:cNvPr id="243715" name="Rectangle 2"/>
          <p:cNvSpPr>
            <a:spLocks noRot="1" noChangeArrowheads="1" noTextEdit="1"/>
          </p:cNvSpPr>
          <p:nvPr>
            <p:ph type="sldImg"/>
          </p:nvPr>
        </p:nvSpPr>
        <p:spPr>
          <a:ln/>
        </p:spPr>
      </p:sp>
      <p:sp>
        <p:nvSpPr>
          <p:cNvPr id="24371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1A6F28D5-3723-4E44-89FD-11643E9AAA1D}" type="slidenum">
              <a:rPr lang="en-CA" sz="1200" u="none"/>
              <a:pPr algn="r" defTabSz="939800"/>
              <a:t>109</a:t>
            </a:fld>
            <a:endParaRPr lang="en-CA" sz="1200" u="none"/>
          </a:p>
        </p:txBody>
      </p:sp>
      <p:sp>
        <p:nvSpPr>
          <p:cNvPr id="244739" name="Rectangle 2"/>
          <p:cNvSpPr>
            <a:spLocks noRot="1" noChangeArrowheads="1" noTextEdit="1"/>
          </p:cNvSpPr>
          <p:nvPr>
            <p:ph type="sldImg"/>
          </p:nvPr>
        </p:nvSpPr>
        <p:spPr>
          <a:ln/>
        </p:spPr>
      </p:sp>
      <p:sp>
        <p:nvSpPr>
          <p:cNvPr id="24474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miter lim="800000"/>
            <a:headEnd/>
            <a:tailEnd/>
          </a:ln>
        </p:spPr>
        <p:txBody>
          <a:bodyPr/>
          <a:lstStyle/>
          <a:p>
            <a:fld id="{F7253249-E7A2-47F6-A73E-E404A9349C4D}" type="slidenum">
              <a:rPr lang="en-CA" smtClean="0"/>
              <a:pPr/>
              <a:t>11</a:t>
            </a:fld>
            <a:endParaRPr lang="en-CA" smtClean="0"/>
          </a:p>
        </p:txBody>
      </p:sp>
      <p:sp>
        <p:nvSpPr>
          <p:cNvPr id="144387" name="Rectangle 2"/>
          <p:cNvSpPr>
            <a:spLocks noRot="1" noChangeArrowheads="1" noTextEdit="1"/>
          </p:cNvSpPr>
          <p:nvPr>
            <p:ph type="sldImg"/>
          </p:nvPr>
        </p:nvSpPr>
        <p:spPr>
          <a:ln/>
        </p:spPr>
      </p:sp>
      <p:sp>
        <p:nvSpPr>
          <p:cNvPr id="14438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F4C074F1-3C76-4D59-AF29-819F5B1B4C43}" type="slidenum">
              <a:rPr lang="en-CA" sz="1200" u="none"/>
              <a:pPr algn="r" defTabSz="939800"/>
              <a:t>110</a:t>
            </a:fld>
            <a:endParaRPr lang="en-CA" sz="1200" u="none"/>
          </a:p>
        </p:txBody>
      </p:sp>
      <p:sp>
        <p:nvSpPr>
          <p:cNvPr id="245763" name="Rectangle 2"/>
          <p:cNvSpPr>
            <a:spLocks noRot="1" noChangeArrowheads="1" noTextEdit="1"/>
          </p:cNvSpPr>
          <p:nvPr>
            <p:ph type="sldImg"/>
          </p:nvPr>
        </p:nvSpPr>
        <p:spPr>
          <a:ln/>
        </p:spPr>
      </p:sp>
      <p:sp>
        <p:nvSpPr>
          <p:cNvPr id="24576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F08A579D-1204-4650-84E1-ADD73A01BAEE}" type="slidenum">
              <a:rPr lang="en-CA" sz="1200" u="none"/>
              <a:pPr algn="r" defTabSz="939800"/>
              <a:t>111</a:t>
            </a:fld>
            <a:endParaRPr lang="en-CA" sz="1200" u="none"/>
          </a:p>
        </p:txBody>
      </p:sp>
      <p:sp>
        <p:nvSpPr>
          <p:cNvPr id="246787" name="Rectangle 2"/>
          <p:cNvSpPr>
            <a:spLocks noRot="1" noChangeArrowheads="1" noTextEdit="1"/>
          </p:cNvSpPr>
          <p:nvPr>
            <p:ph type="sldImg"/>
          </p:nvPr>
        </p:nvSpPr>
        <p:spPr>
          <a:ln/>
        </p:spPr>
      </p:sp>
      <p:sp>
        <p:nvSpPr>
          <p:cNvPr id="24678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DB5CE3A2-B21E-4A6F-AF5D-77B20C053E2D}" type="slidenum">
              <a:rPr lang="en-CA" sz="1200" u="none"/>
              <a:pPr algn="r" defTabSz="939800"/>
              <a:t>112</a:t>
            </a:fld>
            <a:endParaRPr lang="en-CA" sz="1200" u="none"/>
          </a:p>
        </p:txBody>
      </p:sp>
      <p:sp>
        <p:nvSpPr>
          <p:cNvPr id="247811" name="Rectangle 2"/>
          <p:cNvSpPr>
            <a:spLocks noRot="1" noChangeArrowheads="1" noTextEdit="1"/>
          </p:cNvSpPr>
          <p:nvPr>
            <p:ph type="sldImg"/>
          </p:nvPr>
        </p:nvSpPr>
        <p:spPr>
          <a:ln/>
        </p:spPr>
      </p:sp>
      <p:sp>
        <p:nvSpPr>
          <p:cNvPr id="24781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C3BAA648-D664-460E-A866-644E030519CF}" type="slidenum">
              <a:rPr lang="en-CA" sz="1200" u="none"/>
              <a:pPr algn="r" defTabSz="939800"/>
              <a:t>113</a:t>
            </a:fld>
            <a:endParaRPr lang="en-CA" sz="1200" u="none"/>
          </a:p>
        </p:txBody>
      </p:sp>
      <p:sp>
        <p:nvSpPr>
          <p:cNvPr id="248835" name="Rectangle 2"/>
          <p:cNvSpPr>
            <a:spLocks noRot="1" noChangeArrowheads="1" noTextEdit="1"/>
          </p:cNvSpPr>
          <p:nvPr>
            <p:ph type="sldImg"/>
          </p:nvPr>
        </p:nvSpPr>
        <p:spPr>
          <a:ln/>
        </p:spPr>
      </p:sp>
      <p:sp>
        <p:nvSpPr>
          <p:cNvPr id="24883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92CB5DB8-7B30-4555-8F10-A64B084F6449}" type="slidenum">
              <a:rPr lang="en-CA" sz="1200" u="none"/>
              <a:pPr algn="r" defTabSz="939800"/>
              <a:t>114</a:t>
            </a:fld>
            <a:endParaRPr lang="en-CA" sz="1200" u="none"/>
          </a:p>
        </p:txBody>
      </p:sp>
      <p:sp>
        <p:nvSpPr>
          <p:cNvPr id="249859" name="Rectangle 2"/>
          <p:cNvSpPr>
            <a:spLocks noRot="1" noChangeArrowheads="1" noTextEdit="1"/>
          </p:cNvSpPr>
          <p:nvPr>
            <p:ph type="sldImg"/>
          </p:nvPr>
        </p:nvSpPr>
        <p:spPr>
          <a:ln/>
        </p:spPr>
      </p:sp>
      <p:sp>
        <p:nvSpPr>
          <p:cNvPr id="24986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0DE817C6-BF79-4E31-811C-0DED235EB1C4}" type="slidenum">
              <a:rPr lang="en-CA" sz="1200" u="none"/>
              <a:pPr algn="r" defTabSz="939800"/>
              <a:t>115</a:t>
            </a:fld>
            <a:endParaRPr lang="en-CA" sz="1200" u="none"/>
          </a:p>
        </p:txBody>
      </p:sp>
      <p:sp>
        <p:nvSpPr>
          <p:cNvPr id="250883" name="Rectangle 2"/>
          <p:cNvSpPr>
            <a:spLocks noRot="1" noChangeArrowheads="1" noTextEdit="1"/>
          </p:cNvSpPr>
          <p:nvPr>
            <p:ph type="sldImg"/>
          </p:nvPr>
        </p:nvSpPr>
        <p:spPr>
          <a:ln/>
        </p:spPr>
      </p:sp>
      <p:sp>
        <p:nvSpPr>
          <p:cNvPr id="25088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3D205416-5E3F-43D5-9008-9EF6812855D5}" type="slidenum">
              <a:rPr lang="en-CA" sz="1200" u="none"/>
              <a:pPr algn="r" defTabSz="939800"/>
              <a:t>116</a:t>
            </a:fld>
            <a:endParaRPr lang="en-CA" sz="1200" u="none"/>
          </a:p>
        </p:txBody>
      </p:sp>
      <p:sp>
        <p:nvSpPr>
          <p:cNvPr id="251907" name="Rectangle 2"/>
          <p:cNvSpPr>
            <a:spLocks noRot="1" noChangeArrowheads="1" noTextEdit="1"/>
          </p:cNvSpPr>
          <p:nvPr>
            <p:ph type="sldImg"/>
          </p:nvPr>
        </p:nvSpPr>
        <p:spPr>
          <a:ln/>
        </p:spPr>
      </p:sp>
      <p:sp>
        <p:nvSpPr>
          <p:cNvPr id="25190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21C4F957-2259-4FEC-8280-3BA3EC7204D8}" type="slidenum">
              <a:rPr lang="en-CA" sz="1200" u="none"/>
              <a:pPr algn="r" defTabSz="939800"/>
              <a:t>117</a:t>
            </a:fld>
            <a:endParaRPr lang="en-CA" sz="1200" u="none"/>
          </a:p>
        </p:txBody>
      </p:sp>
      <p:sp>
        <p:nvSpPr>
          <p:cNvPr id="252931" name="Rectangle 2"/>
          <p:cNvSpPr>
            <a:spLocks noRot="1" noChangeArrowheads="1" noTextEdit="1"/>
          </p:cNvSpPr>
          <p:nvPr>
            <p:ph type="sldImg"/>
          </p:nvPr>
        </p:nvSpPr>
        <p:spPr>
          <a:ln/>
        </p:spPr>
      </p:sp>
      <p:sp>
        <p:nvSpPr>
          <p:cNvPr id="25293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D18E259D-B2C6-4DAB-AA3F-524985A0B63B}" type="slidenum">
              <a:rPr lang="en-CA" sz="1200" u="none"/>
              <a:pPr algn="r" defTabSz="939800"/>
              <a:t>118</a:t>
            </a:fld>
            <a:endParaRPr lang="en-CA" sz="1200" u="none"/>
          </a:p>
        </p:txBody>
      </p:sp>
      <p:sp>
        <p:nvSpPr>
          <p:cNvPr id="253955" name="Rectangle 2"/>
          <p:cNvSpPr>
            <a:spLocks noRot="1" noChangeArrowheads="1" noTextEdit="1"/>
          </p:cNvSpPr>
          <p:nvPr>
            <p:ph type="sldImg"/>
          </p:nvPr>
        </p:nvSpPr>
        <p:spPr>
          <a:ln/>
        </p:spPr>
      </p:sp>
      <p:sp>
        <p:nvSpPr>
          <p:cNvPr id="25395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0F326D59-017C-4A10-9E52-710BCB88D1CA}" type="slidenum">
              <a:rPr lang="en-CA" sz="1200" u="none"/>
              <a:pPr algn="r" defTabSz="939800"/>
              <a:t>119</a:t>
            </a:fld>
            <a:endParaRPr lang="en-CA" sz="1200" u="none"/>
          </a:p>
        </p:txBody>
      </p:sp>
      <p:sp>
        <p:nvSpPr>
          <p:cNvPr id="254979" name="Rectangle 2"/>
          <p:cNvSpPr>
            <a:spLocks noRot="1" noChangeArrowheads="1" noTextEdit="1"/>
          </p:cNvSpPr>
          <p:nvPr>
            <p:ph type="sldImg"/>
          </p:nvPr>
        </p:nvSpPr>
        <p:spPr>
          <a:ln/>
        </p:spPr>
      </p:sp>
      <p:sp>
        <p:nvSpPr>
          <p:cNvPr id="25498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15F2988D-FB3D-43BC-8CE9-656BDCB2E37C}" type="slidenum">
              <a:rPr lang="en-CA" sz="1200" u="none"/>
              <a:pPr algn="r" defTabSz="939800"/>
              <a:t>12</a:t>
            </a:fld>
            <a:endParaRPr lang="en-CA" sz="1200" u="none"/>
          </a:p>
        </p:txBody>
      </p:sp>
      <p:sp>
        <p:nvSpPr>
          <p:cNvPr id="145411" name="Rectangle 2"/>
          <p:cNvSpPr>
            <a:spLocks noRot="1" noChangeArrowheads="1" noTextEdit="1"/>
          </p:cNvSpPr>
          <p:nvPr>
            <p:ph type="sldImg"/>
          </p:nvPr>
        </p:nvSpPr>
        <p:spPr>
          <a:ln/>
        </p:spPr>
      </p:sp>
      <p:sp>
        <p:nvSpPr>
          <p:cNvPr id="14541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miter lim="800000"/>
            <a:headEnd/>
            <a:tailEnd/>
          </a:ln>
        </p:spPr>
        <p:txBody>
          <a:bodyPr/>
          <a:lstStyle/>
          <a:p>
            <a:fld id="{0EFB7C75-BBD4-44D1-9FB1-24F3C96778E2}" type="slidenum">
              <a:rPr lang="en-CA" smtClean="0"/>
              <a:pPr/>
              <a:t>120</a:t>
            </a:fld>
            <a:endParaRPr lang="en-CA" smtClean="0"/>
          </a:p>
        </p:txBody>
      </p:sp>
      <p:sp>
        <p:nvSpPr>
          <p:cNvPr id="256003" name="Rectangle 2"/>
          <p:cNvSpPr>
            <a:spLocks noRot="1" noChangeArrowheads="1" noTextEdit="1"/>
          </p:cNvSpPr>
          <p:nvPr>
            <p:ph type="sldImg"/>
          </p:nvPr>
        </p:nvSpPr>
        <p:spPr>
          <a:ln/>
        </p:spPr>
      </p:sp>
      <p:sp>
        <p:nvSpPr>
          <p:cNvPr id="25600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fld id="{12991BB9-F1B1-4EA9-ADB8-FFE832FC59BE}" type="slidenum">
              <a:rPr lang="en-CA" smtClean="0"/>
              <a:pPr/>
              <a:t>121</a:t>
            </a:fld>
            <a:endParaRPr lang="en-CA" smtClean="0"/>
          </a:p>
        </p:txBody>
      </p:sp>
      <p:sp>
        <p:nvSpPr>
          <p:cNvPr id="257027" name="Rectangle 2"/>
          <p:cNvSpPr>
            <a:spLocks noRot="1" noChangeArrowheads="1" noTextEdit="1"/>
          </p:cNvSpPr>
          <p:nvPr>
            <p:ph type="sldImg"/>
          </p:nvPr>
        </p:nvSpPr>
        <p:spPr>
          <a:ln/>
        </p:spPr>
      </p:sp>
      <p:sp>
        <p:nvSpPr>
          <p:cNvPr id="25702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miter lim="800000"/>
            <a:headEnd/>
            <a:tailEnd/>
          </a:ln>
        </p:spPr>
        <p:txBody>
          <a:bodyPr/>
          <a:lstStyle/>
          <a:p>
            <a:fld id="{99F8F55A-7EC2-453D-87EF-21040A31DC7B}" type="slidenum">
              <a:rPr lang="en-CA" smtClean="0"/>
              <a:pPr/>
              <a:t>122</a:t>
            </a:fld>
            <a:endParaRPr lang="en-CA" smtClean="0"/>
          </a:p>
        </p:txBody>
      </p:sp>
      <p:sp>
        <p:nvSpPr>
          <p:cNvPr id="258051" name="Rectangle 2"/>
          <p:cNvSpPr>
            <a:spLocks noRot="1" noChangeArrowheads="1" noTextEdit="1"/>
          </p:cNvSpPr>
          <p:nvPr>
            <p:ph type="sldImg"/>
          </p:nvPr>
        </p:nvSpPr>
        <p:spPr>
          <a:ln/>
        </p:spPr>
      </p:sp>
      <p:sp>
        <p:nvSpPr>
          <p:cNvPr id="258052" name="Rectangle 3"/>
          <p:cNvSpPr>
            <a:spLocks noGrp="1" noChangeArrowheads="1"/>
          </p:cNvSpPr>
          <p:nvPr>
            <p:ph type="body" idx="1"/>
          </p:nvPr>
        </p:nvSpPr>
        <p:spPr>
          <a:noFill/>
        </p:spPr>
        <p:txBody>
          <a:bodyPr/>
          <a:lstStyle/>
          <a:p>
            <a:pPr eaLnBrk="1" hangingPunct="1"/>
            <a:r>
              <a:rPr lang="en-US" smtClean="0"/>
              <a:t>However, first, we need to consider how to value and evaluate data / statistics / information. We use the data </a:t>
            </a:r>
            <a:r>
              <a:rPr lang="en-US" smtClean="0">
                <a:sym typeface="Wingdings" pitchFamily="2" charset="2"/>
              </a:rPr>
              <a:t></a:t>
            </a:r>
            <a:r>
              <a:rPr lang="en-US" smtClean="0"/>
              <a:t> statistics </a:t>
            </a:r>
            <a:r>
              <a:rPr lang="en-US" smtClean="0">
                <a:sym typeface="Wingdings" pitchFamily="2" charset="2"/>
              </a:rPr>
              <a:t></a:t>
            </a:r>
            <a:r>
              <a:rPr lang="en-US" smtClean="0"/>
              <a:t> information terminology in the sense that raw data are collected to assemble a set of coherent statistical estimates for a theoretically-relevant variable. The statistical estimates then have value as information for making a deciion.</a:t>
            </a:r>
          </a:p>
          <a:p>
            <a:pPr eaLnBrk="1" hangingPunct="1"/>
            <a:r>
              <a:rPr lang="en-US" smtClean="0"/>
              <a:t>What is the value of a piece of information? From where is the demand coming? First, we need to assess likely future decisions and the derived demand for statistics. Then, we can discuss the supply response – how might statistics by provided to improve the value of future decisions?</a:t>
            </a:r>
            <a:endParaRPr lang="en-US" b="1" smtClean="0"/>
          </a:p>
          <a:p>
            <a:pPr eaLnBrk="1" hangingPunct="1"/>
            <a:r>
              <a:rPr lang="en-US" b="1" smtClean="0"/>
              <a:t>B. A framework for understanding the demand for and supply of data / statistics / information</a:t>
            </a:r>
            <a:endParaRPr lang="en-US" smtClean="0"/>
          </a:p>
          <a:p>
            <a:pPr eaLnBrk="1" hangingPunct="1"/>
            <a:r>
              <a:rPr lang="en-US" smtClean="0"/>
              <a:t>	Arguably, the value of a data item / statistic / item of information is equal to the </a:t>
            </a:r>
            <a:r>
              <a:rPr lang="en-US" i="1" u="sng" smtClean="0"/>
              <a:t>increase</a:t>
            </a:r>
            <a:r>
              <a:rPr lang="en-US" smtClean="0"/>
              <a:t> in the value of a decision based on the data item / statistic / item of information. Typically, a decision would have been made in any case. Thus, the value of a data item / statistic / item of information would be the </a:t>
            </a:r>
            <a:r>
              <a:rPr lang="en-US" b="1" smtClean="0"/>
              <a:t>increase in the value of the decision</a:t>
            </a:r>
            <a:r>
              <a:rPr lang="en-US" smtClean="0"/>
              <a:t> due to the availability and use of a data item / statistic / item of information.</a:t>
            </a:r>
          </a:p>
          <a:p>
            <a:pPr eaLnBrk="1" hangingPunct="1"/>
            <a:r>
              <a:rPr lang="en-US" smtClean="0"/>
              <a:t>	More generally, the value of a statistic may be understood within an information system – such as the framework / model (Figure 1) proposed by Bonnen (1975, 1995, 1997). The objective and the output of an information system is information for decisions (and, of course, decisions are taken by decision-makers). However, we must be clear that it is the </a:t>
            </a:r>
            <a:r>
              <a:rPr lang="en-US" b="1" i="1" u="sng" smtClean="0"/>
              <a:t>increase</a:t>
            </a:r>
            <a:r>
              <a:rPr lang="en-US" b="1" smtClean="0"/>
              <a:t> in the value of a decision</a:t>
            </a:r>
            <a:r>
              <a:rPr lang="en-US" smtClean="0"/>
              <a:t> that provides value to a data item / statistic / item of information. Thus surveys of or conversations with decision-makers may or may not be a good proxy for estimating the increase in the value of a decision that is attributable to the availability and use of a data item / statistic / item of information.</a:t>
            </a:r>
          </a:p>
          <a:p>
            <a:pPr eaLnBrk="1" hangingPunct="1"/>
            <a:r>
              <a:rPr lang="en-US" smtClean="0"/>
              <a:t>	The framework / model for an information system as proposed by Bonnen shows a “data system” that purports to represent “reality” by using theoretical concepts that are then operationalized into a measurable variable (or set of variables) that are measured via data collected, processed and analyzed into statistical products and disseminated via a interpretation and analysis phase for input into decisions (by decision makers). Bonnen also recognizes an “inquiry system” that also confronts “reality” with theoretical concepts that are operationalized into variables that are tested in using analytic frameworks / models.</a:t>
            </a:r>
            <a:endParaRPr lang="en-CA" smtClean="0"/>
          </a:p>
          <a:p>
            <a:pPr eaLnBrk="1" hangingPunct="1"/>
            <a:r>
              <a:rPr lang="en-CA" smtClean="0"/>
              <a:t>What are (some) expected decisions for local development? Ex</a:t>
            </a:r>
            <a:r>
              <a:rPr lang="en-US" smtClean="0"/>
              <a:t>pected decisions influencing local development will be, first and foremost, private sector decisions. Individuals, households, firms and non-government organizations make many decisions. The cumulative impact drives local economic development. The decisions by public agencies, typically but now always, have a smaller impact on local economic development. However, public policy decisions to provide some public goods – good roads or good schools being two examples – are often a necessary, but not sufficient, policy investment decisions to influence local economic development. </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miter lim="800000"/>
            <a:headEnd/>
            <a:tailEnd/>
          </a:ln>
        </p:spPr>
        <p:txBody>
          <a:bodyPr/>
          <a:lstStyle/>
          <a:p>
            <a:fld id="{6560613D-2284-4D59-A8C0-44E0334FE8D2}" type="slidenum">
              <a:rPr lang="en-CA" smtClean="0"/>
              <a:pPr/>
              <a:t>123</a:t>
            </a:fld>
            <a:endParaRPr lang="en-CA" smtClean="0"/>
          </a:p>
        </p:txBody>
      </p:sp>
      <p:sp>
        <p:nvSpPr>
          <p:cNvPr id="259075" name="Rectangle 2"/>
          <p:cNvSpPr>
            <a:spLocks noRot="1" noChangeArrowheads="1" noTextEdit="1"/>
          </p:cNvSpPr>
          <p:nvPr>
            <p:ph type="sldImg"/>
          </p:nvPr>
        </p:nvSpPr>
        <p:spPr>
          <a:ln/>
        </p:spPr>
      </p:sp>
      <p:sp>
        <p:nvSpPr>
          <p:cNvPr id="25907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miter lim="800000"/>
            <a:headEnd/>
            <a:tailEnd/>
          </a:ln>
        </p:spPr>
        <p:txBody>
          <a:bodyPr/>
          <a:lstStyle/>
          <a:p>
            <a:fld id="{8F533C0A-48A9-4640-A1D7-E54589200B2B}" type="slidenum">
              <a:rPr lang="en-CA" smtClean="0"/>
              <a:pPr/>
              <a:t>124</a:t>
            </a:fld>
            <a:endParaRPr lang="en-CA" smtClean="0"/>
          </a:p>
        </p:txBody>
      </p:sp>
      <p:sp>
        <p:nvSpPr>
          <p:cNvPr id="260099" name="Rectangle 2"/>
          <p:cNvSpPr>
            <a:spLocks noRot="1" noChangeArrowheads="1" noTextEdit="1"/>
          </p:cNvSpPr>
          <p:nvPr>
            <p:ph type="sldImg"/>
          </p:nvPr>
        </p:nvSpPr>
        <p:spPr>
          <a:ln/>
        </p:spPr>
      </p:sp>
      <p:sp>
        <p:nvSpPr>
          <p:cNvPr id="26010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E612D580-7E4E-44B6-B55F-456E906FB54B}" type="slidenum">
              <a:rPr lang="en-CA" sz="1200" u="none"/>
              <a:pPr algn="r" defTabSz="939800"/>
              <a:t>125</a:t>
            </a:fld>
            <a:endParaRPr lang="en-CA" sz="1200" u="none"/>
          </a:p>
        </p:txBody>
      </p:sp>
      <p:sp>
        <p:nvSpPr>
          <p:cNvPr id="261123" name="Rectangle 2"/>
          <p:cNvSpPr>
            <a:spLocks noRot="1" noChangeArrowheads="1" noTextEdit="1"/>
          </p:cNvSpPr>
          <p:nvPr>
            <p:ph type="sldImg"/>
          </p:nvPr>
        </p:nvSpPr>
        <p:spPr>
          <a:ln/>
        </p:spPr>
      </p:sp>
      <p:sp>
        <p:nvSpPr>
          <p:cNvPr id="26112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miter lim="800000"/>
            <a:headEnd/>
            <a:tailEnd/>
          </a:ln>
        </p:spPr>
        <p:txBody>
          <a:bodyPr/>
          <a:lstStyle/>
          <a:p>
            <a:fld id="{81F6E412-A682-41D7-9426-95247B9CC392}" type="slidenum">
              <a:rPr lang="en-CA" smtClean="0"/>
              <a:pPr/>
              <a:t>126</a:t>
            </a:fld>
            <a:endParaRPr lang="en-CA" smtClean="0"/>
          </a:p>
        </p:txBody>
      </p:sp>
      <p:sp>
        <p:nvSpPr>
          <p:cNvPr id="262147" name="Rectangle 2"/>
          <p:cNvSpPr>
            <a:spLocks noRot="1" noChangeArrowheads="1" noTextEdit="1"/>
          </p:cNvSpPr>
          <p:nvPr>
            <p:ph type="sldImg"/>
          </p:nvPr>
        </p:nvSpPr>
        <p:spPr>
          <a:ln/>
        </p:spPr>
      </p:sp>
      <p:sp>
        <p:nvSpPr>
          <p:cNvPr id="26214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miter lim="800000"/>
            <a:headEnd/>
            <a:tailEnd/>
          </a:ln>
        </p:spPr>
        <p:txBody>
          <a:bodyPr/>
          <a:lstStyle/>
          <a:p>
            <a:fld id="{E2D20B4F-1E69-4313-93A7-8F74A4D956C1}" type="slidenum">
              <a:rPr lang="en-CA" smtClean="0"/>
              <a:pPr/>
              <a:t>127</a:t>
            </a:fld>
            <a:endParaRPr lang="en-CA" smtClean="0"/>
          </a:p>
        </p:txBody>
      </p:sp>
      <p:sp>
        <p:nvSpPr>
          <p:cNvPr id="263171" name="Rectangle 2"/>
          <p:cNvSpPr>
            <a:spLocks noRot="1" noChangeArrowheads="1" noTextEdit="1"/>
          </p:cNvSpPr>
          <p:nvPr>
            <p:ph type="sldImg"/>
          </p:nvPr>
        </p:nvSpPr>
        <p:spPr>
          <a:ln/>
        </p:spPr>
      </p:sp>
      <p:sp>
        <p:nvSpPr>
          <p:cNvPr id="26317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miter lim="800000"/>
            <a:headEnd/>
            <a:tailEnd/>
          </a:ln>
        </p:spPr>
        <p:txBody>
          <a:bodyPr/>
          <a:lstStyle/>
          <a:p>
            <a:fld id="{3BCDFAA1-BA67-4B75-9AF3-949E09193441}" type="slidenum">
              <a:rPr lang="en-CA" smtClean="0"/>
              <a:pPr/>
              <a:t>128</a:t>
            </a:fld>
            <a:endParaRPr lang="en-CA" smtClean="0"/>
          </a:p>
        </p:txBody>
      </p:sp>
      <p:sp>
        <p:nvSpPr>
          <p:cNvPr id="264195" name="Rectangle 2"/>
          <p:cNvSpPr>
            <a:spLocks noRot="1" noChangeArrowheads="1" noTextEdit="1"/>
          </p:cNvSpPr>
          <p:nvPr>
            <p:ph type="sldImg"/>
          </p:nvPr>
        </p:nvSpPr>
        <p:spPr>
          <a:ln/>
        </p:spPr>
      </p:sp>
      <p:sp>
        <p:nvSpPr>
          <p:cNvPr id="26419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miter lim="800000"/>
            <a:headEnd/>
            <a:tailEnd/>
          </a:ln>
        </p:spPr>
        <p:txBody>
          <a:bodyPr/>
          <a:lstStyle/>
          <a:p>
            <a:fld id="{3B796332-0048-48BD-868F-D450F4579ADC}" type="slidenum">
              <a:rPr lang="en-CA" smtClean="0"/>
              <a:pPr/>
              <a:t>13</a:t>
            </a:fld>
            <a:endParaRPr lang="en-CA" smtClean="0"/>
          </a:p>
        </p:txBody>
      </p:sp>
      <p:sp>
        <p:nvSpPr>
          <p:cNvPr id="146435" name="Rectangle 2"/>
          <p:cNvSpPr>
            <a:spLocks noRot="1" noChangeArrowheads="1" noTextEdit="1"/>
          </p:cNvSpPr>
          <p:nvPr>
            <p:ph type="sldImg"/>
          </p:nvPr>
        </p:nvSpPr>
        <p:spPr>
          <a:ln/>
        </p:spPr>
      </p:sp>
      <p:sp>
        <p:nvSpPr>
          <p:cNvPr id="14643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miter lim="800000"/>
            <a:headEnd/>
            <a:tailEnd/>
          </a:ln>
        </p:spPr>
        <p:txBody>
          <a:bodyPr/>
          <a:lstStyle/>
          <a:p>
            <a:fld id="{DC9502A3-1864-42AF-AEF8-BCEFD8DF192E}" type="slidenum">
              <a:rPr lang="en-CA" smtClean="0"/>
              <a:pPr/>
              <a:t>14</a:t>
            </a:fld>
            <a:endParaRPr lang="en-CA" smtClean="0"/>
          </a:p>
        </p:txBody>
      </p:sp>
      <p:sp>
        <p:nvSpPr>
          <p:cNvPr id="147459" name="Rectangle 2"/>
          <p:cNvSpPr>
            <a:spLocks noRot="1" noChangeArrowheads="1" noTextEdit="1"/>
          </p:cNvSpPr>
          <p:nvPr>
            <p:ph type="sldImg"/>
          </p:nvPr>
        </p:nvSpPr>
        <p:spPr>
          <a:ln/>
        </p:spPr>
      </p:sp>
      <p:sp>
        <p:nvSpPr>
          <p:cNvPr id="14746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A9B6FF83-0E38-459F-A11D-AF206440E81F}" type="slidenum">
              <a:rPr lang="en-CA" smtClean="0"/>
              <a:pPr/>
              <a:t>15</a:t>
            </a:fld>
            <a:endParaRPr lang="en-CA" smtClean="0"/>
          </a:p>
        </p:txBody>
      </p:sp>
      <p:sp>
        <p:nvSpPr>
          <p:cNvPr id="148483" name="Rectangle 2"/>
          <p:cNvSpPr>
            <a:spLocks noRot="1" noChangeArrowheads="1" noTextEdit="1"/>
          </p:cNvSpPr>
          <p:nvPr>
            <p:ph type="sldImg"/>
          </p:nvPr>
        </p:nvSpPr>
        <p:spPr>
          <a:ln/>
        </p:spPr>
      </p:sp>
      <p:sp>
        <p:nvSpPr>
          <p:cNvPr id="14848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miter lim="800000"/>
            <a:headEnd/>
            <a:tailEnd/>
          </a:ln>
        </p:spPr>
        <p:txBody>
          <a:bodyPr/>
          <a:lstStyle/>
          <a:p>
            <a:fld id="{4787EBFE-97DB-4093-9021-B75E3239999C}" type="slidenum">
              <a:rPr lang="en-CA" smtClean="0"/>
              <a:pPr/>
              <a:t>16</a:t>
            </a:fld>
            <a:endParaRPr lang="en-CA" smtClean="0"/>
          </a:p>
        </p:txBody>
      </p:sp>
      <p:sp>
        <p:nvSpPr>
          <p:cNvPr id="149507" name="Rectangle 2"/>
          <p:cNvSpPr>
            <a:spLocks noRot="1" noChangeArrowheads="1" noTextEdit="1"/>
          </p:cNvSpPr>
          <p:nvPr>
            <p:ph type="sldImg"/>
          </p:nvPr>
        </p:nvSpPr>
        <p:spPr>
          <a:ln/>
        </p:spPr>
      </p:sp>
      <p:sp>
        <p:nvSpPr>
          <p:cNvPr id="14950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miter lim="800000"/>
            <a:headEnd/>
            <a:tailEnd/>
          </a:ln>
        </p:spPr>
        <p:txBody>
          <a:bodyPr/>
          <a:lstStyle/>
          <a:p>
            <a:fld id="{C58632B6-18BA-4502-860F-07FD8369F699}" type="slidenum">
              <a:rPr lang="en-CA" smtClean="0"/>
              <a:pPr/>
              <a:t>17</a:t>
            </a:fld>
            <a:endParaRPr lang="en-CA" smtClean="0"/>
          </a:p>
        </p:txBody>
      </p:sp>
      <p:sp>
        <p:nvSpPr>
          <p:cNvPr id="150531" name="Rectangle 2"/>
          <p:cNvSpPr>
            <a:spLocks noRot="1" noChangeArrowheads="1" noTextEdit="1"/>
          </p:cNvSpPr>
          <p:nvPr>
            <p:ph type="sldImg"/>
          </p:nvPr>
        </p:nvSpPr>
        <p:spPr>
          <a:ln/>
        </p:spPr>
      </p:sp>
      <p:sp>
        <p:nvSpPr>
          <p:cNvPr id="15053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miter lim="800000"/>
            <a:headEnd/>
            <a:tailEnd/>
          </a:ln>
        </p:spPr>
        <p:txBody>
          <a:bodyPr/>
          <a:lstStyle/>
          <a:p>
            <a:fld id="{68060253-7EE0-4205-93F9-AD71B3B2A7EE}" type="slidenum">
              <a:rPr lang="en-CA" smtClean="0"/>
              <a:pPr/>
              <a:t>18</a:t>
            </a:fld>
            <a:endParaRPr lang="en-CA" smtClean="0"/>
          </a:p>
        </p:txBody>
      </p:sp>
      <p:sp>
        <p:nvSpPr>
          <p:cNvPr id="151555" name="Rectangle 2"/>
          <p:cNvSpPr>
            <a:spLocks noRot="1" noChangeArrowheads="1" noTextEdit="1"/>
          </p:cNvSpPr>
          <p:nvPr>
            <p:ph type="sldImg"/>
          </p:nvPr>
        </p:nvSpPr>
        <p:spPr>
          <a:ln/>
        </p:spPr>
      </p:sp>
      <p:sp>
        <p:nvSpPr>
          <p:cNvPr id="15155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miter lim="800000"/>
            <a:headEnd/>
            <a:tailEnd/>
          </a:ln>
        </p:spPr>
        <p:txBody>
          <a:bodyPr/>
          <a:lstStyle/>
          <a:p>
            <a:fld id="{7E046EC1-6FA8-40FC-8343-F775B267DFF1}" type="slidenum">
              <a:rPr lang="en-CA" smtClean="0"/>
              <a:pPr/>
              <a:t>19</a:t>
            </a:fld>
            <a:endParaRPr lang="en-CA" smtClean="0"/>
          </a:p>
        </p:txBody>
      </p:sp>
      <p:sp>
        <p:nvSpPr>
          <p:cNvPr id="152579" name="Rectangle 2"/>
          <p:cNvSpPr>
            <a:spLocks noRot="1" noChangeArrowheads="1" noTextEdit="1"/>
          </p:cNvSpPr>
          <p:nvPr>
            <p:ph type="sldImg"/>
          </p:nvPr>
        </p:nvSpPr>
        <p:spPr>
          <a:ln/>
        </p:spPr>
      </p:sp>
      <p:sp>
        <p:nvSpPr>
          <p:cNvPr id="15258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F480ED12-3B71-4BBF-BA9C-16D30A3D8C15}" type="slidenum">
              <a:rPr lang="en-CA" smtClean="0"/>
              <a:pPr/>
              <a:t>2</a:t>
            </a:fld>
            <a:endParaRPr lang="en-CA" smtClean="0"/>
          </a:p>
        </p:txBody>
      </p:sp>
      <p:sp>
        <p:nvSpPr>
          <p:cNvPr id="135171" name="Rectangle 2"/>
          <p:cNvSpPr>
            <a:spLocks noRot="1" noChangeArrowheads="1" noTextEdit="1"/>
          </p:cNvSpPr>
          <p:nvPr>
            <p:ph type="sldImg"/>
          </p:nvPr>
        </p:nvSpPr>
        <p:spPr>
          <a:ln/>
        </p:spPr>
      </p:sp>
      <p:sp>
        <p:nvSpPr>
          <p:cNvPr id="13517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miter lim="800000"/>
            <a:headEnd/>
            <a:tailEnd/>
          </a:ln>
        </p:spPr>
        <p:txBody>
          <a:bodyPr/>
          <a:lstStyle/>
          <a:p>
            <a:fld id="{8BB28C6B-F32F-49E7-8830-B40F43339DED}" type="slidenum">
              <a:rPr lang="en-CA" smtClean="0"/>
              <a:pPr/>
              <a:t>20</a:t>
            </a:fld>
            <a:endParaRPr lang="en-CA" smtClean="0"/>
          </a:p>
        </p:txBody>
      </p:sp>
      <p:sp>
        <p:nvSpPr>
          <p:cNvPr id="153603" name="Rectangle 2"/>
          <p:cNvSpPr>
            <a:spLocks noRot="1" noChangeArrowheads="1" noTextEdit="1"/>
          </p:cNvSpPr>
          <p:nvPr>
            <p:ph type="sldImg"/>
          </p:nvPr>
        </p:nvSpPr>
        <p:spPr>
          <a:ln/>
        </p:spPr>
      </p:sp>
      <p:sp>
        <p:nvSpPr>
          <p:cNvPr id="15360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miter lim="800000"/>
            <a:headEnd/>
            <a:tailEnd/>
          </a:ln>
        </p:spPr>
        <p:txBody>
          <a:bodyPr/>
          <a:lstStyle/>
          <a:p>
            <a:fld id="{5101AA90-4769-4357-AFD4-13380ACE0342}" type="slidenum">
              <a:rPr lang="en-CA" smtClean="0"/>
              <a:pPr/>
              <a:t>21</a:t>
            </a:fld>
            <a:endParaRPr lang="en-CA" smtClean="0"/>
          </a:p>
        </p:txBody>
      </p:sp>
      <p:sp>
        <p:nvSpPr>
          <p:cNvPr id="154627" name="Rectangle 2"/>
          <p:cNvSpPr>
            <a:spLocks noRot="1" noChangeArrowheads="1" noTextEdit="1"/>
          </p:cNvSpPr>
          <p:nvPr>
            <p:ph type="sldImg"/>
          </p:nvPr>
        </p:nvSpPr>
        <p:spPr>
          <a:ln/>
        </p:spPr>
      </p:sp>
      <p:sp>
        <p:nvSpPr>
          <p:cNvPr id="15462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miter lim="800000"/>
            <a:headEnd/>
            <a:tailEnd/>
          </a:ln>
        </p:spPr>
        <p:txBody>
          <a:bodyPr/>
          <a:lstStyle/>
          <a:p>
            <a:fld id="{F4F7D1FF-7909-4418-ADD2-E885AE258D8A}" type="slidenum">
              <a:rPr lang="en-CA" smtClean="0"/>
              <a:pPr/>
              <a:t>22</a:t>
            </a:fld>
            <a:endParaRPr lang="en-CA" smtClean="0"/>
          </a:p>
        </p:txBody>
      </p:sp>
      <p:sp>
        <p:nvSpPr>
          <p:cNvPr id="155651" name="Rectangle 2"/>
          <p:cNvSpPr>
            <a:spLocks noRot="1" noChangeArrowheads="1" noTextEdit="1"/>
          </p:cNvSpPr>
          <p:nvPr>
            <p:ph type="sldImg"/>
          </p:nvPr>
        </p:nvSpPr>
        <p:spPr>
          <a:ln/>
        </p:spPr>
      </p:sp>
      <p:sp>
        <p:nvSpPr>
          <p:cNvPr id="15565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miter lim="800000"/>
            <a:headEnd/>
            <a:tailEnd/>
          </a:ln>
        </p:spPr>
        <p:txBody>
          <a:bodyPr/>
          <a:lstStyle/>
          <a:p>
            <a:fld id="{15AB4D38-71B6-429C-AC33-A29A908944CB}" type="slidenum">
              <a:rPr lang="en-CA" smtClean="0"/>
              <a:pPr/>
              <a:t>23</a:t>
            </a:fld>
            <a:endParaRPr lang="en-CA" smtClean="0"/>
          </a:p>
        </p:txBody>
      </p:sp>
      <p:sp>
        <p:nvSpPr>
          <p:cNvPr id="156675" name="Rectangle 2"/>
          <p:cNvSpPr>
            <a:spLocks noRot="1" noChangeArrowheads="1" noTextEdit="1"/>
          </p:cNvSpPr>
          <p:nvPr>
            <p:ph type="sldImg"/>
          </p:nvPr>
        </p:nvSpPr>
        <p:spPr>
          <a:ln/>
        </p:spPr>
      </p:sp>
      <p:sp>
        <p:nvSpPr>
          <p:cNvPr id="15667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miter lim="800000"/>
            <a:headEnd/>
            <a:tailEnd/>
          </a:ln>
        </p:spPr>
        <p:txBody>
          <a:bodyPr/>
          <a:lstStyle/>
          <a:p>
            <a:fld id="{98A221A0-E838-4BE7-991D-D07783580062}" type="slidenum">
              <a:rPr lang="en-CA" smtClean="0"/>
              <a:pPr/>
              <a:t>24</a:t>
            </a:fld>
            <a:endParaRPr lang="en-CA" smtClean="0"/>
          </a:p>
        </p:txBody>
      </p:sp>
      <p:sp>
        <p:nvSpPr>
          <p:cNvPr id="157699" name="Rectangle 2"/>
          <p:cNvSpPr>
            <a:spLocks noRot="1" noChangeArrowheads="1" noTextEdit="1"/>
          </p:cNvSpPr>
          <p:nvPr>
            <p:ph type="sldImg"/>
          </p:nvPr>
        </p:nvSpPr>
        <p:spPr>
          <a:ln/>
        </p:spPr>
      </p:sp>
      <p:sp>
        <p:nvSpPr>
          <p:cNvPr id="15770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08B5C3B7-FD4B-4CF5-92D2-E148F70D95B9}" type="slidenum">
              <a:rPr lang="en-CA" sz="1200" u="none"/>
              <a:pPr algn="r" defTabSz="939800"/>
              <a:t>25</a:t>
            </a:fld>
            <a:endParaRPr lang="en-CA" sz="1200" u="none"/>
          </a:p>
        </p:txBody>
      </p:sp>
      <p:sp>
        <p:nvSpPr>
          <p:cNvPr id="158723" name="Rectangle 2"/>
          <p:cNvSpPr>
            <a:spLocks noRot="1" noChangeArrowheads="1" noTextEdit="1"/>
          </p:cNvSpPr>
          <p:nvPr>
            <p:ph type="sldImg"/>
          </p:nvPr>
        </p:nvSpPr>
        <p:spPr>
          <a:ln/>
        </p:spPr>
      </p:sp>
      <p:sp>
        <p:nvSpPr>
          <p:cNvPr id="15872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B09E60B8-4C25-48BD-A2CD-21D2118975A2}" type="slidenum">
              <a:rPr lang="en-CA" sz="1200" u="none"/>
              <a:pPr algn="r" defTabSz="939800"/>
              <a:t>26</a:t>
            </a:fld>
            <a:endParaRPr lang="en-CA" sz="1200" u="none"/>
          </a:p>
        </p:txBody>
      </p:sp>
      <p:sp>
        <p:nvSpPr>
          <p:cNvPr id="159747" name="Rectangle 2"/>
          <p:cNvSpPr>
            <a:spLocks noRot="1" noChangeArrowheads="1" noTextEdit="1"/>
          </p:cNvSpPr>
          <p:nvPr>
            <p:ph type="sldImg"/>
          </p:nvPr>
        </p:nvSpPr>
        <p:spPr>
          <a:ln/>
        </p:spPr>
      </p:sp>
      <p:sp>
        <p:nvSpPr>
          <p:cNvPr id="15974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E58D7A99-E914-48DC-9386-11E235154961}" type="slidenum">
              <a:rPr lang="en-CA" sz="1200" u="none"/>
              <a:pPr algn="r" defTabSz="939800"/>
              <a:t>27</a:t>
            </a:fld>
            <a:endParaRPr lang="en-CA" sz="1200" u="none"/>
          </a:p>
        </p:txBody>
      </p:sp>
      <p:sp>
        <p:nvSpPr>
          <p:cNvPr id="160771" name="Rectangle 2"/>
          <p:cNvSpPr>
            <a:spLocks noRot="1" noChangeArrowheads="1" noTextEdit="1"/>
          </p:cNvSpPr>
          <p:nvPr>
            <p:ph type="sldImg"/>
          </p:nvPr>
        </p:nvSpPr>
        <p:spPr>
          <a:ln/>
        </p:spPr>
      </p:sp>
      <p:sp>
        <p:nvSpPr>
          <p:cNvPr id="16077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59086E82-7D04-4C62-A62F-3BE32AAB63E9}" type="slidenum">
              <a:rPr lang="en-CA" sz="1200" u="none"/>
              <a:pPr algn="r" defTabSz="939800"/>
              <a:t>28</a:t>
            </a:fld>
            <a:endParaRPr lang="en-CA" sz="1200" u="none"/>
          </a:p>
        </p:txBody>
      </p:sp>
      <p:sp>
        <p:nvSpPr>
          <p:cNvPr id="161795" name="Rectangle 2"/>
          <p:cNvSpPr>
            <a:spLocks noRot="1" noChangeArrowheads="1" noTextEdit="1"/>
          </p:cNvSpPr>
          <p:nvPr>
            <p:ph type="sldImg"/>
          </p:nvPr>
        </p:nvSpPr>
        <p:spPr>
          <a:ln/>
        </p:spPr>
      </p:sp>
      <p:sp>
        <p:nvSpPr>
          <p:cNvPr id="16179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C9E4004F-75B9-4CD4-BE7A-A0372E4C29EC}" type="slidenum">
              <a:rPr lang="en-CA" sz="1200" u="none"/>
              <a:pPr algn="r" defTabSz="939800"/>
              <a:t>29</a:t>
            </a:fld>
            <a:endParaRPr lang="en-CA" sz="1200" u="none"/>
          </a:p>
        </p:txBody>
      </p:sp>
      <p:sp>
        <p:nvSpPr>
          <p:cNvPr id="162819" name="Rectangle 2"/>
          <p:cNvSpPr>
            <a:spLocks noRot="1" noChangeArrowheads="1" noTextEdit="1"/>
          </p:cNvSpPr>
          <p:nvPr>
            <p:ph type="sldImg"/>
          </p:nvPr>
        </p:nvSpPr>
        <p:spPr>
          <a:ln/>
        </p:spPr>
      </p:sp>
      <p:sp>
        <p:nvSpPr>
          <p:cNvPr id="16282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67D6D0C6-4A23-468F-A6AC-BA58AB5F6DEC}" type="slidenum">
              <a:rPr lang="en-CA" smtClean="0"/>
              <a:pPr/>
              <a:t>3</a:t>
            </a:fld>
            <a:endParaRPr lang="en-CA" smtClean="0"/>
          </a:p>
        </p:txBody>
      </p:sp>
      <p:sp>
        <p:nvSpPr>
          <p:cNvPr id="136195" name="Rectangle 2"/>
          <p:cNvSpPr>
            <a:spLocks noRot="1" noChangeArrowheads="1" noTextEdit="1"/>
          </p:cNvSpPr>
          <p:nvPr>
            <p:ph type="sldImg"/>
          </p:nvPr>
        </p:nvSpPr>
        <p:spPr>
          <a:ln/>
        </p:spPr>
      </p:sp>
      <p:sp>
        <p:nvSpPr>
          <p:cNvPr id="13619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80D5B355-DE14-4AC1-98C6-672EE8920729}" type="slidenum">
              <a:rPr lang="en-CA" sz="1200" u="none"/>
              <a:pPr algn="r" defTabSz="939800"/>
              <a:t>30</a:t>
            </a:fld>
            <a:endParaRPr lang="en-CA" sz="1200" u="none"/>
          </a:p>
        </p:txBody>
      </p:sp>
      <p:sp>
        <p:nvSpPr>
          <p:cNvPr id="163843" name="Rectangle 2"/>
          <p:cNvSpPr>
            <a:spLocks noRot="1" noChangeArrowheads="1" noTextEdit="1"/>
          </p:cNvSpPr>
          <p:nvPr>
            <p:ph type="sldImg"/>
          </p:nvPr>
        </p:nvSpPr>
        <p:spPr>
          <a:ln/>
        </p:spPr>
      </p:sp>
      <p:sp>
        <p:nvSpPr>
          <p:cNvPr id="16384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7DED814A-E235-495C-8ED5-CA2542936929}" type="slidenum">
              <a:rPr lang="en-CA" sz="1200" u="none"/>
              <a:pPr algn="r" defTabSz="939800"/>
              <a:t>31</a:t>
            </a:fld>
            <a:endParaRPr lang="en-CA" sz="1200" u="none"/>
          </a:p>
        </p:txBody>
      </p:sp>
      <p:sp>
        <p:nvSpPr>
          <p:cNvPr id="164867" name="Rectangle 2"/>
          <p:cNvSpPr>
            <a:spLocks noRot="1" noChangeArrowheads="1" noTextEdit="1"/>
          </p:cNvSpPr>
          <p:nvPr>
            <p:ph type="sldImg"/>
          </p:nvPr>
        </p:nvSpPr>
        <p:spPr>
          <a:ln/>
        </p:spPr>
      </p:sp>
      <p:sp>
        <p:nvSpPr>
          <p:cNvPr id="16486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460BD4B1-7033-4FAB-9A22-FA99B7ED9577}" type="slidenum">
              <a:rPr lang="en-CA" sz="1200" u="none"/>
              <a:pPr algn="r" defTabSz="939800"/>
              <a:t>32</a:t>
            </a:fld>
            <a:endParaRPr lang="en-CA" sz="1200" u="none"/>
          </a:p>
        </p:txBody>
      </p:sp>
      <p:sp>
        <p:nvSpPr>
          <p:cNvPr id="165891" name="Rectangle 2"/>
          <p:cNvSpPr>
            <a:spLocks noRot="1" noChangeArrowheads="1" noTextEdit="1"/>
          </p:cNvSpPr>
          <p:nvPr>
            <p:ph type="sldImg"/>
          </p:nvPr>
        </p:nvSpPr>
        <p:spPr>
          <a:ln/>
        </p:spPr>
      </p:sp>
      <p:sp>
        <p:nvSpPr>
          <p:cNvPr id="16589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CF77846F-A77F-4F2F-BE69-782BBF371E92}" type="slidenum">
              <a:rPr lang="en-CA" sz="1200" u="none"/>
              <a:pPr algn="r" defTabSz="939800"/>
              <a:t>33</a:t>
            </a:fld>
            <a:endParaRPr lang="en-CA" sz="1200" u="none"/>
          </a:p>
        </p:txBody>
      </p:sp>
      <p:sp>
        <p:nvSpPr>
          <p:cNvPr id="166915" name="Rectangle 2"/>
          <p:cNvSpPr>
            <a:spLocks noRot="1" noChangeArrowheads="1" noTextEdit="1"/>
          </p:cNvSpPr>
          <p:nvPr>
            <p:ph type="sldImg"/>
          </p:nvPr>
        </p:nvSpPr>
        <p:spPr>
          <a:ln/>
        </p:spPr>
      </p:sp>
      <p:sp>
        <p:nvSpPr>
          <p:cNvPr id="16691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4D495883-70F2-4E7C-9342-8EDAE02736F0}" type="slidenum">
              <a:rPr lang="en-CA" sz="1200" u="none"/>
              <a:pPr algn="r" defTabSz="939800"/>
              <a:t>34</a:t>
            </a:fld>
            <a:endParaRPr lang="en-CA" sz="1200" u="none"/>
          </a:p>
        </p:txBody>
      </p:sp>
      <p:sp>
        <p:nvSpPr>
          <p:cNvPr id="167939" name="Rectangle 2"/>
          <p:cNvSpPr>
            <a:spLocks noRot="1" noChangeArrowheads="1" noTextEdit="1"/>
          </p:cNvSpPr>
          <p:nvPr>
            <p:ph type="sldImg"/>
          </p:nvPr>
        </p:nvSpPr>
        <p:spPr>
          <a:ln/>
        </p:spPr>
      </p:sp>
      <p:sp>
        <p:nvSpPr>
          <p:cNvPr id="16794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3AE088BC-7880-4F13-B871-2A61331020E6}" type="slidenum">
              <a:rPr lang="en-CA" sz="1200" u="none"/>
              <a:pPr algn="r" defTabSz="939800"/>
              <a:t>35</a:t>
            </a:fld>
            <a:endParaRPr lang="en-CA" sz="1200" u="none"/>
          </a:p>
        </p:txBody>
      </p:sp>
      <p:sp>
        <p:nvSpPr>
          <p:cNvPr id="168963" name="Rectangle 2"/>
          <p:cNvSpPr>
            <a:spLocks noRot="1" noChangeArrowheads="1" noTextEdit="1"/>
          </p:cNvSpPr>
          <p:nvPr>
            <p:ph type="sldImg"/>
          </p:nvPr>
        </p:nvSpPr>
        <p:spPr>
          <a:ln/>
        </p:spPr>
      </p:sp>
      <p:sp>
        <p:nvSpPr>
          <p:cNvPr id="16896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B1ABBEFB-AB76-45B0-82C8-4A550BA764AB}" type="slidenum">
              <a:rPr lang="en-CA" sz="1200" u="none"/>
              <a:pPr algn="r" defTabSz="939800"/>
              <a:t>36</a:t>
            </a:fld>
            <a:endParaRPr lang="en-CA" sz="1200" u="none"/>
          </a:p>
        </p:txBody>
      </p:sp>
      <p:sp>
        <p:nvSpPr>
          <p:cNvPr id="169987" name="Rectangle 2"/>
          <p:cNvSpPr>
            <a:spLocks noRot="1" noChangeArrowheads="1" noTextEdit="1"/>
          </p:cNvSpPr>
          <p:nvPr>
            <p:ph type="sldImg"/>
          </p:nvPr>
        </p:nvSpPr>
        <p:spPr>
          <a:ln/>
        </p:spPr>
      </p:sp>
      <p:sp>
        <p:nvSpPr>
          <p:cNvPr id="16998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920E5603-6CF4-4965-8A1D-88CE6EDD77AF}" type="slidenum">
              <a:rPr lang="en-CA" sz="1200" u="none"/>
              <a:pPr algn="r" defTabSz="939800"/>
              <a:t>37</a:t>
            </a:fld>
            <a:endParaRPr lang="en-CA" sz="1200" u="none"/>
          </a:p>
        </p:txBody>
      </p:sp>
      <p:sp>
        <p:nvSpPr>
          <p:cNvPr id="171011" name="Rectangle 2"/>
          <p:cNvSpPr>
            <a:spLocks noRot="1" noChangeArrowheads="1" noTextEdit="1"/>
          </p:cNvSpPr>
          <p:nvPr>
            <p:ph type="sldImg"/>
          </p:nvPr>
        </p:nvSpPr>
        <p:spPr>
          <a:ln/>
        </p:spPr>
      </p:sp>
      <p:sp>
        <p:nvSpPr>
          <p:cNvPr id="17101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65CD76D8-F1A7-40CB-93B0-C95E8DDE6340}" type="slidenum">
              <a:rPr lang="en-CA" sz="1200" u="none"/>
              <a:pPr algn="r" defTabSz="939800"/>
              <a:t>38</a:t>
            </a:fld>
            <a:endParaRPr lang="en-CA" sz="1200" u="none"/>
          </a:p>
        </p:txBody>
      </p:sp>
      <p:sp>
        <p:nvSpPr>
          <p:cNvPr id="172035" name="Rectangle 2"/>
          <p:cNvSpPr>
            <a:spLocks noRot="1" noChangeArrowheads="1" noTextEdit="1"/>
          </p:cNvSpPr>
          <p:nvPr>
            <p:ph type="sldImg"/>
          </p:nvPr>
        </p:nvSpPr>
        <p:spPr>
          <a:ln/>
        </p:spPr>
      </p:sp>
      <p:sp>
        <p:nvSpPr>
          <p:cNvPr id="17203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08F7E5CF-3F5C-4DBA-9928-B7F5DCD1AAB9}" type="slidenum">
              <a:rPr lang="en-CA" sz="1200" u="none"/>
              <a:pPr algn="r" defTabSz="939800"/>
              <a:t>39</a:t>
            </a:fld>
            <a:endParaRPr lang="en-CA" sz="1200" u="none"/>
          </a:p>
        </p:txBody>
      </p:sp>
      <p:sp>
        <p:nvSpPr>
          <p:cNvPr id="173059" name="Rectangle 2"/>
          <p:cNvSpPr>
            <a:spLocks noRot="1" noChangeArrowheads="1" noTextEdit="1"/>
          </p:cNvSpPr>
          <p:nvPr>
            <p:ph type="sldImg"/>
          </p:nvPr>
        </p:nvSpPr>
        <p:spPr>
          <a:ln/>
        </p:spPr>
      </p:sp>
      <p:sp>
        <p:nvSpPr>
          <p:cNvPr id="17306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19CF3A3B-7119-46D8-87A1-6F6D41DA064A}" type="slidenum">
              <a:rPr lang="en-CA" smtClean="0"/>
              <a:pPr/>
              <a:t>4</a:t>
            </a:fld>
            <a:endParaRPr lang="en-CA" smtClean="0"/>
          </a:p>
        </p:txBody>
      </p:sp>
      <p:sp>
        <p:nvSpPr>
          <p:cNvPr id="137219" name="Rectangle 2"/>
          <p:cNvSpPr>
            <a:spLocks noRot="1" noChangeArrowheads="1" noTextEdit="1"/>
          </p:cNvSpPr>
          <p:nvPr>
            <p:ph type="sldImg"/>
          </p:nvPr>
        </p:nvSpPr>
        <p:spPr>
          <a:ln/>
        </p:spPr>
      </p:sp>
      <p:sp>
        <p:nvSpPr>
          <p:cNvPr id="13722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53620261-55C9-45B2-A761-44E1FB907811}" type="slidenum">
              <a:rPr lang="en-CA" sz="1200" u="none"/>
              <a:pPr algn="r" defTabSz="939800"/>
              <a:t>40</a:t>
            </a:fld>
            <a:endParaRPr lang="en-CA" sz="1200" u="none"/>
          </a:p>
        </p:txBody>
      </p:sp>
      <p:sp>
        <p:nvSpPr>
          <p:cNvPr id="174083" name="Rectangle 2"/>
          <p:cNvSpPr>
            <a:spLocks noRot="1" noChangeArrowheads="1" noTextEdit="1"/>
          </p:cNvSpPr>
          <p:nvPr>
            <p:ph type="sldImg"/>
          </p:nvPr>
        </p:nvSpPr>
        <p:spPr>
          <a:ln/>
        </p:spPr>
      </p:sp>
      <p:sp>
        <p:nvSpPr>
          <p:cNvPr id="17408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38150681-5382-4589-B55C-5823E3EC14E5}" type="slidenum">
              <a:rPr lang="en-CA" sz="1200" u="none"/>
              <a:pPr algn="r" defTabSz="939800"/>
              <a:t>41</a:t>
            </a:fld>
            <a:endParaRPr lang="en-CA" sz="1200" u="none"/>
          </a:p>
        </p:txBody>
      </p:sp>
      <p:sp>
        <p:nvSpPr>
          <p:cNvPr id="175107" name="Rectangle 2"/>
          <p:cNvSpPr>
            <a:spLocks noRot="1" noChangeArrowheads="1" noTextEdit="1"/>
          </p:cNvSpPr>
          <p:nvPr>
            <p:ph type="sldImg"/>
          </p:nvPr>
        </p:nvSpPr>
        <p:spPr>
          <a:ln/>
        </p:spPr>
      </p:sp>
      <p:sp>
        <p:nvSpPr>
          <p:cNvPr id="17510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873F9BDE-F1DD-4A45-8E6B-9D26C4103B88}" type="slidenum">
              <a:rPr lang="en-CA" sz="1200" u="none"/>
              <a:pPr algn="r" defTabSz="939800"/>
              <a:t>42</a:t>
            </a:fld>
            <a:endParaRPr lang="en-CA" sz="1200" u="none"/>
          </a:p>
        </p:txBody>
      </p:sp>
      <p:sp>
        <p:nvSpPr>
          <p:cNvPr id="176131" name="Rectangle 2"/>
          <p:cNvSpPr>
            <a:spLocks noRot="1" noChangeArrowheads="1" noTextEdit="1"/>
          </p:cNvSpPr>
          <p:nvPr>
            <p:ph type="sldImg"/>
          </p:nvPr>
        </p:nvSpPr>
        <p:spPr>
          <a:ln/>
        </p:spPr>
      </p:sp>
      <p:sp>
        <p:nvSpPr>
          <p:cNvPr id="17613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4FE081E1-13B2-4FE6-9A50-903B277AB059}" type="slidenum">
              <a:rPr lang="en-CA" sz="1200" u="none"/>
              <a:pPr algn="r" defTabSz="939800"/>
              <a:t>43</a:t>
            </a:fld>
            <a:endParaRPr lang="en-CA" sz="1200" u="none"/>
          </a:p>
        </p:txBody>
      </p:sp>
      <p:sp>
        <p:nvSpPr>
          <p:cNvPr id="177155" name="Rectangle 2"/>
          <p:cNvSpPr>
            <a:spLocks noRot="1" noChangeArrowheads="1" noTextEdit="1"/>
          </p:cNvSpPr>
          <p:nvPr>
            <p:ph type="sldImg"/>
          </p:nvPr>
        </p:nvSpPr>
        <p:spPr>
          <a:ln/>
        </p:spPr>
      </p:sp>
      <p:sp>
        <p:nvSpPr>
          <p:cNvPr id="17715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B50F8793-4D48-400E-9637-A8A5BE4DCE78}" type="slidenum">
              <a:rPr lang="en-CA" sz="1200" u="none"/>
              <a:pPr algn="r" defTabSz="939800"/>
              <a:t>44</a:t>
            </a:fld>
            <a:endParaRPr lang="en-CA" sz="1200" u="none"/>
          </a:p>
        </p:txBody>
      </p:sp>
      <p:sp>
        <p:nvSpPr>
          <p:cNvPr id="178179" name="Rectangle 2"/>
          <p:cNvSpPr>
            <a:spLocks noRot="1" noChangeArrowheads="1" noTextEdit="1"/>
          </p:cNvSpPr>
          <p:nvPr>
            <p:ph type="sldImg"/>
          </p:nvPr>
        </p:nvSpPr>
        <p:spPr>
          <a:ln/>
        </p:spPr>
      </p:sp>
      <p:sp>
        <p:nvSpPr>
          <p:cNvPr id="17818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753108E7-5220-46C8-A10B-D6A9B7573F32}" type="slidenum">
              <a:rPr lang="en-CA" sz="1200" u="none"/>
              <a:pPr algn="r" defTabSz="939800"/>
              <a:t>45</a:t>
            </a:fld>
            <a:endParaRPr lang="en-CA" sz="1200" u="none"/>
          </a:p>
        </p:txBody>
      </p:sp>
      <p:sp>
        <p:nvSpPr>
          <p:cNvPr id="179203" name="Rectangle 2"/>
          <p:cNvSpPr>
            <a:spLocks noRot="1" noChangeArrowheads="1" noTextEdit="1"/>
          </p:cNvSpPr>
          <p:nvPr>
            <p:ph type="sldImg"/>
          </p:nvPr>
        </p:nvSpPr>
        <p:spPr>
          <a:ln/>
        </p:spPr>
      </p:sp>
      <p:sp>
        <p:nvSpPr>
          <p:cNvPr id="17920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EBB0FFA3-9EFD-4635-B4C8-9498E54EE983}" type="slidenum">
              <a:rPr lang="en-CA" sz="1200" u="none"/>
              <a:pPr algn="r" defTabSz="939800"/>
              <a:t>46</a:t>
            </a:fld>
            <a:endParaRPr lang="en-CA" sz="1200" u="none"/>
          </a:p>
        </p:txBody>
      </p:sp>
      <p:sp>
        <p:nvSpPr>
          <p:cNvPr id="180227" name="Rectangle 2"/>
          <p:cNvSpPr>
            <a:spLocks noRot="1" noChangeArrowheads="1" noTextEdit="1"/>
          </p:cNvSpPr>
          <p:nvPr>
            <p:ph type="sldImg"/>
          </p:nvPr>
        </p:nvSpPr>
        <p:spPr>
          <a:ln/>
        </p:spPr>
      </p:sp>
      <p:sp>
        <p:nvSpPr>
          <p:cNvPr id="18022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2B3B59A0-EBCD-4A5A-BA93-96D68A7A651B}" type="slidenum">
              <a:rPr lang="en-CA" sz="1200" u="none"/>
              <a:pPr algn="r" defTabSz="939800"/>
              <a:t>47</a:t>
            </a:fld>
            <a:endParaRPr lang="en-CA" sz="1200" u="none"/>
          </a:p>
        </p:txBody>
      </p:sp>
      <p:sp>
        <p:nvSpPr>
          <p:cNvPr id="181251" name="Rectangle 2"/>
          <p:cNvSpPr>
            <a:spLocks noRot="1" noChangeArrowheads="1" noTextEdit="1"/>
          </p:cNvSpPr>
          <p:nvPr>
            <p:ph type="sldImg"/>
          </p:nvPr>
        </p:nvSpPr>
        <p:spPr>
          <a:ln/>
        </p:spPr>
      </p:sp>
      <p:sp>
        <p:nvSpPr>
          <p:cNvPr id="18125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58A2AD17-250D-4C65-BB3A-F74828B2941A}" type="slidenum">
              <a:rPr lang="en-CA" sz="1200" u="none"/>
              <a:pPr algn="r" defTabSz="939800"/>
              <a:t>48</a:t>
            </a:fld>
            <a:endParaRPr lang="en-CA" sz="1200" u="none"/>
          </a:p>
        </p:txBody>
      </p:sp>
      <p:sp>
        <p:nvSpPr>
          <p:cNvPr id="182275" name="Rectangle 2"/>
          <p:cNvSpPr>
            <a:spLocks noRot="1" noChangeArrowheads="1" noTextEdit="1"/>
          </p:cNvSpPr>
          <p:nvPr>
            <p:ph type="sldImg"/>
          </p:nvPr>
        </p:nvSpPr>
        <p:spPr>
          <a:ln/>
        </p:spPr>
      </p:sp>
      <p:sp>
        <p:nvSpPr>
          <p:cNvPr id="18227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8FDBC569-5A7C-4D31-95BA-1DD02056717E}" type="slidenum">
              <a:rPr lang="en-CA" sz="1200" u="none"/>
              <a:pPr algn="r" defTabSz="939800"/>
              <a:t>49</a:t>
            </a:fld>
            <a:endParaRPr lang="en-CA" sz="1200" u="none"/>
          </a:p>
        </p:txBody>
      </p:sp>
      <p:sp>
        <p:nvSpPr>
          <p:cNvPr id="183299" name="Rectangle 2"/>
          <p:cNvSpPr>
            <a:spLocks noRot="1" noChangeArrowheads="1" noTextEdit="1"/>
          </p:cNvSpPr>
          <p:nvPr>
            <p:ph type="sldImg"/>
          </p:nvPr>
        </p:nvSpPr>
        <p:spPr>
          <a:ln/>
        </p:spPr>
      </p:sp>
      <p:sp>
        <p:nvSpPr>
          <p:cNvPr id="18330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miter lim="800000"/>
            <a:headEnd/>
            <a:tailEnd/>
          </a:ln>
        </p:spPr>
        <p:txBody>
          <a:bodyPr/>
          <a:lstStyle/>
          <a:p>
            <a:fld id="{A34D8E63-02E6-4870-8AC1-52061DC688E9}" type="slidenum">
              <a:rPr lang="en-CA" smtClean="0"/>
              <a:pPr/>
              <a:t>5</a:t>
            </a:fld>
            <a:endParaRPr lang="en-CA" smtClean="0"/>
          </a:p>
        </p:txBody>
      </p:sp>
      <p:sp>
        <p:nvSpPr>
          <p:cNvPr id="138243" name="Rectangle 2"/>
          <p:cNvSpPr>
            <a:spLocks noRot="1" noChangeArrowheads="1" noTextEdit="1"/>
          </p:cNvSpPr>
          <p:nvPr>
            <p:ph type="sldImg"/>
          </p:nvPr>
        </p:nvSpPr>
        <p:spPr>
          <a:ln/>
        </p:spPr>
      </p:sp>
      <p:sp>
        <p:nvSpPr>
          <p:cNvPr id="13824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CE999B8A-FC8B-436D-8C31-B7DD0D7E76EC}" type="slidenum">
              <a:rPr lang="en-CA" sz="1200" u="none"/>
              <a:pPr algn="r" defTabSz="939800"/>
              <a:t>50</a:t>
            </a:fld>
            <a:endParaRPr lang="en-CA" sz="1200" u="none"/>
          </a:p>
        </p:txBody>
      </p:sp>
      <p:sp>
        <p:nvSpPr>
          <p:cNvPr id="184323" name="Rectangle 2"/>
          <p:cNvSpPr>
            <a:spLocks noRot="1" noChangeArrowheads="1" noTextEdit="1"/>
          </p:cNvSpPr>
          <p:nvPr>
            <p:ph type="sldImg"/>
          </p:nvPr>
        </p:nvSpPr>
        <p:spPr>
          <a:ln/>
        </p:spPr>
      </p:sp>
      <p:sp>
        <p:nvSpPr>
          <p:cNvPr id="18432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F7ED241F-35D7-4D00-BCFE-F47FF377F705}" type="slidenum">
              <a:rPr lang="en-CA" sz="1200" u="none"/>
              <a:pPr algn="r" defTabSz="939800"/>
              <a:t>51</a:t>
            </a:fld>
            <a:endParaRPr lang="en-CA" sz="1200" u="none"/>
          </a:p>
        </p:txBody>
      </p:sp>
      <p:sp>
        <p:nvSpPr>
          <p:cNvPr id="185347" name="Rectangle 2"/>
          <p:cNvSpPr>
            <a:spLocks noRot="1" noChangeArrowheads="1" noTextEdit="1"/>
          </p:cNvSpPr>
          <p:nvPr>
            <p:ph type="sldImg"/>
          </p:nvPr>
        </p:nvSpPr>
        <p:spPr>
          <a:ln/>
        </p:spPr>
      </p:sp>
      <p:sp>
        <p:nvSpPr>
          <p:cNvPr id="18534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A79C1A2E-D8F6-42E7-9D30-D0FB3A4A3A27}" type="slidenum">
              <a:rPr lang="en-CA" sz="1200" u="none"/>
              <a:pPr algn="r" defTabSz="939800"/>
              <a:t>52</a:t>
            </a:fld>
            <a:endParaRPr lang="en-CA" sz="1200" u="none"/>
          </a:p>
        </p:txBody>
      </p:sp>
      <p:sp>
        <p:nvSpPr>
          <p:cNvPr id="186371" name="Rectangle 2"/>
          <p:cNvSpPr>
            <a:spLocks noRot="1" noChangeArrowheads="1" noTextEdit="1"/>
          </p:cNvSpPr>
          <p:nvPr>
            <p:ph type="sldImg"/>
          </p:nvPr>
        </p:nvSpPr>
        <p:spPr>
          <a:ln/>
        </p:spPr>
      </p:sp>
      <p:sp>
        <p:nvSpPr>
          <p:cNvPr id="18637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1370D7BF-6E48-4B92-A623-2E67434CE02A}" type="slidenum">
              <a:rPr lang="en-CA" sz="1200" u="none"/>
              <a:pPr algn="r" defTabSz="939800"/>
              <a:t>53</a:t>
            </a:fld>
            <a:endParaRPr lang="en-CA" sz="1200" u="none"/>
          </a:p>
        </p:txBody>
      </p:sp>
      <p:sp>
        <p:nvSpPr>
          <p:cNvPr id="187395" name="Rectangle 2"/>
          <p:cNvSpPr>
            <a:spLocks noRot="1" noChangeArrowheads="1" noTextEdit="1"/>
          </p:cNvSpPr>
          <p:nvPr>
            <p:ph type="sldImg"/>
          </p:nvPr>
        </p:nvSpPr>
        <p:spPr>
          <a:ln/>
        </p:spPr>
      </p:sp>
      <p:sp>
        <p:nvSpPr>
          <p:cNvPr id="18739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4E5E3056-5DD4-4FF8-8F34-D7BD7A70FCBD}" type="slidenum">
              <a:rPr lang="en-CA" sz="1200" u="none"/>
              <a:pPr algn="r" defTabSz="939800"/>
              <a:t>54</a:t>
            </a:fld>
            <a:endParaRPr lang="en-CA" sz="1200" u="none"/>
          </a:p>
        </p:txBody>
      </p:sp>
      <p:sp>
        <p:nvSpPr>
          <p:cNvPr id="188419" name="Rectangle 2"/>
          <p:cNvSpPr>
            <a:spLocks noRot="1" noChangeArrowheads="1" noTextEdit="1"/>
          </p:cNvSpPr>
          <p:nvPr>
            <p:ph type="sldImg"/>
          </p:nvPr>
        </p:nvSpPr>
        <p:spPr>
          <a:ln/>
        </p:spPr>
      </p:sp>
      <p:sp>
        <p:nvSpPr>
          <p:cNvPr id="18842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miter lim="800000"/>
            <a:headEnd/>
            <a:tailEnd/>
          </a:ln>
        </p:spPr>
        <p:txBody>
          <a:bodyPr/>
          <a:lstStyle/>
          <a:p>
            <a:fld id="{0B27E3BD-A2F9-4436-B32C-CF8FDD96FA94}" type="slidenum">
              <a:rPr lang="en-CA" smtClean="0"/>
              <a:pPr/>
              <a:t>55</a:t>
            </a:fld>
            <a:endParaRPr lang="en-CA" smtClean="0"/>
          </a:p>
        </p:txBody>
      </p:sp>
      <p:sp>
        <p:nvSpPr>
          <p:cNvPr id="189443" name="Rectangle 2"/>
          <p:cNvSpPr>
            <a:spLocks noRot="1" noChangeArrowheads="1" noTextEdit="1"/>
          </p:cNvSpPr>
          <p:nvPr>
            <p:ph type="sldImg"/>
          </p:nvPr>
        </p:nvSpPr>
        <p:spPr>
          <a:ln/>
        </p:spPr>
      </p:sp>
      <p:sp>
        <p:nvSpPr>
          <p:cNvPr id="18944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64D430C1-EC9B-4B09-A7B4-B0CEFD9E7E91}" type="slidenum">
              <a:rPr lang="en-CA" sz="1200" u="none"/>
              <a:pPr algn="r" defTabSz="939800"/>
              <a:t>56</a:t>
            </a:fld>
            <a:endParaRPr lang="en-CA" sz="1200" u="none"/>
          </a:p>
        </p:txBody>
      </p:sp>
      <p:sp>
        <p:nvSpPr>
          <p:cNvPr id="190467" name="Rectangle 2"/>
          <p:cNvSpPr>
            <a:spLocks noRot="1" noChangeArrowheads="1" noTextEdit="1"/>
          </p:cNvSpPr>
          <p:nvPr>
            <p:ph type="sldImg"/>
          </p:nvPr>
        </p:nvSpPr>
        <p:spPr>
          <a:ln/>
        </p:spPr>
      </p:sp>
      <p:sp>
        <p:nvSpPr>
          <p:cNvPr id="19046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714ABCAB-3CC2-46EF-9C00-7D1E8D4FA4BE}" type="slidenum">
              <a:rPr lang="en-CA" sz="1200" u="none"/>
              <a:pPr algn="r" defTabSz="939800"/>
              <a:t>57</a:t>
            </a:fld>
            <a:endParaRPr lang="en-CA" sz="1200" u="none"/>
          </a:p>
        </p:txBody>
      </p:sp>
      <p:sp>
        <p:nvSpPr>
          <p:cNvPr id="191491" name="Rectangle 2"/>
          <p:cNvSpPr>
            <a:spLocks noRot="1" noChangeArrowheads="1" noTextEdit="1"/>
          </p:cNvSpPr>
          <p:nvPr>
            <p:ph type="sldImg"/>
          </p:nvPr>
        </p:nvSpPr>
        <p:spPr>
          <a:ln/>
        </p:spPr>
      </p:sp>
      <p:sp>
        <p:nvSpPr>
          <p:cNvPr id="19149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4A307853-4745-40FE-B0C4-AAFCA1A48934}" type="slidenum">
              <a:rPr lang="en-CA" sz="1200" u="none"/>
              <a:pPr algn="r" defTabSz="939800"/>
              <a:t>58</a:t>
            </a:fld>
            <a:endParaRPr lang="en-CA" sz="1200" u="none"/>
          </a:p>
        </p:txBody>
      </p:sp>
      <p:sp>
        <p:nvSpPr>
          <p:cNvPr id="192515" name="Rectangle 2"/>
          <p:cNvSpPr>
            <a:spLocks noRot="1" noChangeArrowheads="1" noTextEdit="1"/>
          </p:cNvSpPr>
          <p:nvPr>
            <p:ph type="sldImg"/>
          </p:nvPr>
        </p:nvSpPr>
        <p:spPr>
          <a:ln/>
        </p:spPr>
      </p:sp>
      <p:sp>
        <p:nvSpPr>
          <p:cNvPr id="19251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6D7F75A8-A3A0-4358-A554-F99D72442E9F}" type="slidenum">
              <a:rPr lang="en-CA" sz="1200" u="none"/>
              <a:pPr algn="r" defTabSz="939800"/>
              <a:t>59</a:t>
            </a:fld>
            <a:endParaRPr lang="en-CA" sz="1200" u="none"/>
          </a:p>
        </p:txBody>
      </p:sp>
      <p:sp>
        <p:nvSpPr>
          <p:cNvPr id="193539" name="Rectangle 2"/>
          <p:cNvSpPr>
            <a:spLocks noRot="1" noChangeArrowheads="1" noTextEdit="1"/>
          </p:cNvSpPr>
          <p:nvPr>
            <p:ph type="sldImg"/>
          </p:nvPr>
        </p:nvSpPr>
        <p:spPr>
          <a:ln/>
        </p:spPr>
      </p:sp>
      <p:sp>
        <p:nvSpPr>
          <p:cNvPr id="19354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41FBBBB1-7BFE-4550-9C68-2266BE05DB91}" type="slidenum">
              <a:rPr lang="en-CA" smtClean="0"/>
              <a:pPr/>
              <a:t>6</a:t>
            </a:fld>
            <a:endParaRPr lang="en-CA" smtClean="0"/>
          </a:p>
        </p:txBody>
      </p:sp>
      <p:sp>
        <p:nvSpPr>
          <p:cNvPr id="139267" name="Rectangle 2"/>
          <p:cNvSpPr>
            <a:spLocks noRot="1" noChangeArrowheads="1" noTextEdit="1"/>
          </p:cNvSpPr>
          <p:nvPr>
            <p:ph type="sldImg"/>
          </p:nvPr>
        </p:nvSpPr>
        <p:spPr>
          <a:ln/>
        </p:spPr>
      </p:sp>
      <p:sp>
        <p:nvSpPr>
          <p:cNvPr id="13926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8F1DA913-DD00-4E5E-B213-CB5CBD705F14}" type="slidenum">
              <a:rPr lang="en-CA" sz="1200" u="none"/>
              <a:pPr algn="r" defTabSz="939800"/>
              <a:t>60</a:t>
            </a:fld>
            <a:endParaRPr lang="en-CA" sz="1200" u="none"/>
          </a:p>
        </p:txBody>
      </p:sp>
      <p:sp>
        <p:nvSpPr>
          <p:cNvPr id="194563" name="Rectangle 2"/>
          <p:cNvSpPr>
            <a:spLocks noRot="1" noChangeArrowheads="1" noTextEdit="1"/>
          </p:cNvSpPr>
          <p:nvPr>
            <p:ph type="sldImg"/>
          </p:nvPr>
        </p:nvSpPr>
        <p:spPr>
          <a:ln/>
        </p:spPr>
      </p:sp>
      <p:sp>
        <p:nvSpPr>
          <p:cNvPr id="19456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743CCDAB-FB9F-483C-8BD6-81E860EF4F12}" type="slidenum">
              <a:rPr lang="en-CA" sz="1200" u="none"/>
              <a:pPr algn="r" defTabSz="939800"/>
              <a:t>61</a:t>
            </a:fld>
            <a:endParaRPr lang="en-CA" sz="1200" u="none"/>
          </a:p>
        </p:txBody>
      </p:sp>
      <p:sp>
        <p:nvSpPr>
          <p:cNvPr id="195587" name="Rectangle 2"/>
          <p:cNvSpPr>
            <a:spLocks noRot="1" noChangeArrowheads="1" noTextEdit="1"/>
          </p:cNvSpPr>
          <p:nvPr>
            <p:ph type="sldImg"/>
          </p:nvPr>
        </p:nvSpPr>
        <p:spPr>
          <a:ln/>
        </p:spPr>
      </p:sp>
      <p:sp>
        <p:nvSpPr>
          <p:cNvPr id="19558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F5705455-1E27-4416-B56E-3A7B9336EE16}" type="slidenum">
              <a:rPr lang="en-CA" sz="1200" u="none"/>
              <a:pPr algn="r" defTabSz="939800"/>
              <a:t>62</a:t>
            </a:fld>
            <a:endParaRPr lang="en-CA" sz="1200" u="none"/>
          </a:p>
        </p:txBody>
      </p:sp>
      <p:sp>
        <p:nvSpPr>
          <p:cNvPr id="196611" name="Rectangle 2"/>
          <p:cNvSpPr>
            <a:spLocks noRot="1" noChangeArrowheads="1" noTextEdit="1"/>
          </p:cNvSpPr>
          <p:nvPr>
            <p:ph type="sldImg"/>
          </p:nvPr>
        </p:nvSpPr>
        <p:spPr>
          <a:ln/>
        </p:spPr>
      </p:sp>
      <p:sp>
        <p:nvSpPr>
          <p:cNvPr id="19661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302AF777-1A30-49EE-B5D2-475E742A0ACB}" type="slidenum">
              <a:rPr lang="en-CA" sz="1200" u="none"/>
              <a:pPr algn="r" defTabSz="939800"/>
              <a:t>63</a:t>
            </a:fld>
            <a:endParaRPr lang="en-CA" sz="1200" u="none"/>
          </a:p>
        </p:txBody>
      </p:sp>
      <p:sp>
        <p:nvSpPr>
          <p:cNvPr id="197635" name="Rectangle 2"/>
          <p:cNvSpPr>
            <a:spLocks noRot="1" noChangeArrowheads="1" noTextEdit="1"/>
          </p:cNvSpPr>
          <p:nvPr>
            <p:ph type="sldImg"/>
          </p:nvPr>
        </p:nvSpPr>
        <p:spPr>
          <a:ln/>
        </p:spPr>
      </p:sp>
      <p:sp>
        <p:nvSpPr>
          <p:cNvPr id="19763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FB47BA52-F72A-4858-A5D0-3ABF9C6AB0FE}" type="slidenum">
              <a:rPr lang="en-CA" sz="1200" u="none"/>
              <a:pPr algn="r" defTabSz="939800"/>
              <a:t>64</a:t>
            </a:fld>
            <a:endParaRPr lang="en-CA" sz="1200" u="none"/>
          </a:p>
        </p:txBody>
      </p:sp>
      <p:sp>
        <p:nvSpPr>
          <p:cNvPr id="198659" name="Rectangle 2"/>
          <p:cNvSpPr>
            <a:spLocks noRot="1" noChangeArrowheads="1" noTextEdit="1"/>
          </p:cNvSpPr>
          <p:nvPr>
            <p:ph type="sldImg"/>
          </p:nvPr>
        </p:nvSpPr>
        <p:spPr>
          <a:ln/>
        </p:spPr>
      </p:sp>
      <p:sp>
        <p:nvSpPr>
          <p:cNvPr id="19866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413874BC-D83E-4753-AA7D-00E96016DC3C}" type="slidenum">
              <a:rPr lang="en-CA" sz="1200" u="none"/>
              <a:pPr algn="r" defTabSz="939800"/>
              <a:t>65</a:t>
            </a:fld>
            <a:endParaRPr lang="en-CA" sz="1200" u="none"/>
          </a:p>
        </p:txBody>
      </p:sp>
      <p:sp>
        <p:nvSpPr>
          <p:cNvPr id="199683" name="Rectangle 2"/>
          <p:cNvSpPr>
            <a:spLocks noRot="1" noChangeArrowheads="1" noTextEdit="1"/>
          </p:cNvSpPr>
          <p:nvPr>
            <p:ph type="sldImg"/>
          </p:nvPr>
        </p:nvSpPr>
        <p:spPr>
          <a:ln/>
        </p:spPr>
      </p:sp>
      <p:sp>
        <p:nvSpPr>
          <p:cNvPr id="19968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D6A2A94A-9D17-4C76-B96E-1A5C9A36CFDB}" type="slidenum">
              <a:rPr lang="en-CA" sz="1200" u="none"/>
              <a:pPr algn="r" defTabSz="939800"/>
              <a:t>66</a:t>
            </a:fld>
            <a:endParaRPr lang="en-CA" sz="1200" u="none"/>
          </a:p>
        </p:txBody>
      </p:sp>
      <p:sp>
        <p:nvSpPr>
          <p:cNvPr id="200707" name="Rectangle 2"/>
          <p:cNvSpPr>
            <a:spLocks noRot="1" noChangeArrowheads="1" noTextEdit="1"/>
          </p:cNvSpPr>
          <p:nvPr>
            <p:ph type="sldImg"/>
          </p:nvPr>
        </p:nvSpPr>
        <p:spPr>
          <a:ln/>
        </p:spPr>
      </p:sp>
      <p:sp>
        <p:nvSpPr>
          <p:cNvPr id="20070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A0E752FA-8AC9-4756-A379-24D7BABE9691}" type="slidenum">
              <a:rPr lang="en-CA" sz="1200" u="none"/>
              <a:pPr algn="r" defTabSz="939800"/>
              <a:t>67</a:t>
            </a:fld>
            <a:endParaRPr lang="en-CA" sz="1200" u="none"/>
          </a:p>
        </p:txBody>
      </p:sp>
      <p:sp>
        <p:nvSpPr>
          <p:cNvPr id="201731" name="Rectangle 2"/>
          <p:cNvSpPr>
            <a:spLocks noRot="1" noChangeArrowheads="1" noTextEdit="1"/>
          </p:cNvSpPr>
          <p:nvPr>
            <p:ph type="sldImg"/>
          </p:nvPr>
        </p:nvSpPr>
        <p:spPr>
          <a:ln/>
        </p:spPr>
      </p:sp>
      <p:sp>
        <p:nvSpPr>
          <p:cNvPr id="20173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082AE50B-D416-493C-AAED-7E666BC6706F}" type="slidenum">
              <a:rPr lang="en-CA" sz="1200" u="none"/>
              <a:pPr algn="r" defTabSz="939800"/>
              <a:t>68</a:t>
            </a:fld>
            <a:endParaRPr lang="en-CA" sz="1200" u="none"/>
          </a:p>
        </p:txBody>
      </p:sp>
      <p:sp>
        <p:nvSpPr>
          <p:cNvPr id="202755" name="Rectangle 2"/>
          <p:cNvSpPr>
            <a:spLocks noRot="1" noChangeArrowheads="1" noTextEdit="1"/>
          </p:cNvSpPr>
          <p:nvPr>
            <p:ph type="sldImg"/>
          </p:nvPr>
        </p:nvSpPr>
        <p:spPr>
          <a:ln/>
        </p:spPr>
      </p:sp>
      <p:sp>
        <p:nvSpPr>
          <p:cNvPr id="20275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7F72F76F-C0D0-4A2D-BCBE-41AAFE2C753E}" type="slidenum">
              <a:rPr lang="en-CA" sz="1200" u="none"/>
              <a:pPr algn="r" defTabSz="939800"/>
              <a:t>69</a:t>
            </a:fld>
            <a:endParaRPr lang="en-CA" sz="1200" u="none"/>
          </a:p>
        </p:txBody>
      </p:sp>
      <p:sp>
        <p:nvSpPr>
          <p:cNvPr id="203779" name="Rectangle 2"/>
          <p:cNvSpPr>
            <a:spLocks noRot="1" noChangeArrowheads="1" noTextEdit="1"/>
          </p:cNvSpPr>
          <p:nvPr>
            <p:ph type="sldImg"/>
          </p:nvPr>
        </p:nvSpPr>
        <p:spPr>
          <a:ln/>
        </p:spPr>
      </p:sp>
      <p:sp>
        <p:nvSpPr>
          <p:cNvPr id="20378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endParaRPr lang="en-US" smtClean="0"/>
          </a:p>
        </p:txBody>
      </p:sp>
      <p:sp>
        <p:nvSpPr>
          <p:cNvPr id="140292" name="Slide Number Placeholder 3"/>
          <p:cNvSpPr>
            <a:spLocks noGrp="1"/>
          </p:cNvSpPr>
          <p:nvPr>
            <p:ph type="sldNum" sz="quarter" idx="5"/>
          </p:nvPr>
        </p:nvSpPr>
        <p:spPr>
          <a:noFill/>
          <a:ln>
            <a:miter lim="800000"/>
            <a:headEnd/>
            <a:tailEnd/>
          </a:ln>
        </p:spPr>
        <p:txBody>
          <a:bodyPr/>
          <a:lstStyle/>
          <a:p>
            <a:fld id="{3D20F739-403C-4832-95F2-F95BF23F1F0D}" type="slidenum">
              <a:rPr lang="en-CA" smtClean="0"/>
              <a:pPr/>
              <a:t>7</a:t>
            </a:fld>
            <a:endParaRPr lang="en-CA"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CD83F226-2522-4DD9-BFC2-915BDADC3A91}" type="slidenum">
              <a:rPr lang="en-CA" sz="1200" u="none"/>
              <a:pPr algn="r" defTabSz="939800"/>
              <a:t>70</a:t>
            </a:fld>
            <a:endParaRPr lang="en-CA" sz="1200" u="none"/>
          </a:p>
        </p:txBody>
      </p:sp>
      <p:sp>
        <p:nvSpPr>
          <p:cNvPr id="204803" name="Rectangle 2"/>
          <p:cNvSpPr>
            <a:spLocks noRot="1" noChangeArrowheads="1" noTextEdit="1"/>
          </p:cNvSpPr>
          <p:nvPr>
            <p:ph type="sldImg"/>
          </p:nvPr>
        </p:nvSpPr>
        <p:spPr>
          <a:ln/>
        </p:spPr>
      </p:sp>
      <p:sp>
        <p:nvSpPr>
          <p:cNvPr id="20480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ADCE2CC6-2484-420D-AE7A-607E3004A285}" type="slidenum">
              <a:rPr lang="en-CA" sz="1200" u="none"/>
              <a:pPr algn="r" defTabSz="939800"/>
              <a:t>71</a:t>
            </a:fld>
            <a:endParaRPr lang="en-CA" sz="1200" u="none"/>
          </a:p>
        </p:txBody>
      </p:sp>
      <p:sp>
        <p:nvSpPr>
          <p:cNvPr id="205827" name="Rectangle 2"/>
          <p:cNvSpPr>
            <a:spLocks noRot="1" noChangeArrowheads="1" noTextEdit="1"/>
          </p:cNvSpPr>
          <p:nvPr>
            <p:ph type="sldImg"/>
          </p:nvPr>
        </p:nvSpPr>
        <p:spPr>
          <a:ln/>
        </p:spPr>
      </p:sp>
      <p:sp>
        <p:nvSpPr>
          <p:cNvPr id="20582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BB1EEBA0-4C99-4867-B031-71FEA7143FA5}" type="slidenum">
              <a:rPr lang="en-CA" sz="1200" u="none"/>
              <a:pPr algn="r" defTabSz="939800"/>
              <a:t>72</a:t>
            </a:fld>
            <a:endParaRPr lang="en-CA" sz="1200" u="none"/>
          </a:p>
        </p:txBody>
      </p:sp>
      <p:sp>
        <p:nvSpPr>
          <p:cNvPr id="206851" name="Rectangle 2"/>
          <p:cNvSpPr>
            <a:spLocks noRot="1" noChangeArrowheads="1" noTextEdit="1"/>
          </p:cNvSpPr>
          <p:nvPr>
            <p:ph type="sldImg"/>
          </p:nvPr>
        </p:nvSpPr>
        <p:spPr>
          <a:ln/>
        </p:spPr>
      </p:sp>
      <p:sp>
        <p:nvSpPr>
          <p:cNvPr id="20685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5F7DF942-CBA3-49D3-8970-1FD1308E9371}" type="slidenum">
              <a:rPr lang="en-CA" sz="1200" u="none"/>
              <a:pPr algn="r" defTabSz="939800"/>
              <a:t>73</a:t>
            </a:fld>
            <a:endParaRPr lang="en-CA" sz="1200" u="none"/>
          </a:p>
        </p:txBody>
      </p:sp>
      <p:sp>
        <p:nvSpPr>
          <p:cNvPr id="207875" name="Rectangle 2"/>
          <p:cNvSpPr>
            <a:spLocks noRot="1" noChangeArrowheads="1" noTextEdit="1"/>
          </p:cNvSpPr>
          <p:nvPr>
            <p:ph type="sldImg"/>
          </p:nvPr>
        </p:nvSpPr>
        <p:spPr>
          <a:ln/>
        </p:spPr>
      </p:sp>
      <p:sp>
        <p:nvSpPr>
          <p:cNvPr id="20787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0780B4C7-0A8F-415E-969F-094976602924}" type="slidenum">
              <a:rPr lang="en-CA" sz="1200" u="none"/>
              <a:pPr algn="r" defTabSz="939800"/>
              <a:t>74</a:t>
            </a:fld>
            <a:endParaRPr lang="en-CA" sz="1200" u="none"/>
          </a:p>
        </p:txBody>
      </p:sp>
      <p:sp>
        <p:nvSpPr>
          <p:cNvPr id="208899" name="Rectangle 2"/>
          <p:cNvSpPr>
            <a:spLocks noRot="1" noChangeArrowheads="1" noTextEdit="1"/>
          </p:cNvSpPr>
          <p:nvPr>
            <p:ph type="sldImg"/>
          </p:nvPr>
        </p:nvSpPr>
        <p:spPr>
          <a:ln/>
        </p:spPr>
      </p:sp>
      <p:sp>
        <p:nvSpPr>
          <p:cNvPr id="20890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04D86DC6-CFA6-4D62-BC96-3404D0705849}" type="slidenum">
              <a:rPr lang="en-CA" sz="1200" u="none"/>
              <a:pPr algn="r" defTabSz="939800"/>
              <a:t>75</a:t>
            </a:fld>
            <a:endParaRPr lang="en-CA" sz="1200" u="none"/>
          </a:p>
        </p:txBody>
      </p:sp>
      <p:sp>
        <p:nvSpPr>
          <p:cNvPr id="209923" name="Rectangle 2"/>
          <p:cNvSpPr>
            <a:spLocks noRot="1" noChangeArrowheads="1" noTextEdit="1"/>
          </p:cNvSpPr>
          <p:nvPr>
            <p:ph type="sldImg"/>
          </p:nvPr>
        </p:nvSpPr>
        <p:spPr>
          <a:ln/>
        </p:spPr>
      </p:sp>
      <p:sp>
        <p:nvSpPr>
          <p:cNvPr id="20992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18674D41-6737-4597-A960-DB61D0CF69D8}" type="slidenum">
              <a:rPr lang="en-CA" sz="1200" u="none"/>
              <a:pPr algn="r" defTabSz="939800"/>
              <a:t>76</a:t>
            </a:fld>
            <a:endParaRPr lang="en-CA" sz="1200" u="none"/>
          </a:p>
        </p:txBody>
      </p:sp>
      <p:sp>
        <p:nvSpPr>
          <p:cNvPr id="210947" name="Rectangle 2"/>
          <p:cNvSpPr>
            <a:spLocks noRot="1" noChangeArrowheads="1" noTextEdit="1"/>
          </p:cNvSpPr>
          <p:nvPr>
            <p:ph type="sldImg"/>
          </p:nvPr>
        </p:nvSpPr>
        <p:spPr>
          <a:ln/>
        </p:spPr>
      </p:sp>
      <p:sp>
        <p:nvSpPr>
          <p:cNvPr id="21094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6ECCDAA0-F216-4D27-9D60-AEEBCA3F07E0}" type="slidenum">
              <a:rPr lang="en-CA" sz="1200" u="none"/>
              <a:pPr algn="r" defTabSz="939800"/>
              <a:t>77</a:t>
            </a:fld>
            <a:endParaRPr lang="en-CA" sz="1200" u="none"/>
          </a:p>
        </p:txBody>
      </p:sp>
      <p:sp>
        <p:nvSpPr>
          <p:cNvPr id="211971" name="Rectangle 2"/>
          <p:cNvSpPr>
            <a:spLocks noRot="1" noChangeArrowheads="1" noTextEdit="1"/>
          </p:cNvSpPr>
          <p:nvPr>
            <p:ph type="sldImg"/>
          </p:nvPr>
        </p:nvSpPr>
        <p:spPr>
          <a:ln/>
        </p:spPr>
      </p:sp>
      <p:sp>
        <p:nvSpPr>
          <p:cNvPr id="21197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9C68A786-1DF7-4C29-B0FD-5BB4F9178F9D}" type="slidenum">
              <a:rPr lang="en-CA" sz="1200" u="none"/>
              <a:pPr algn="r" defTabSz="939800"/>
              <a:t>78</a:t>
            </a:fld>
            <a:endParaRPr lang="en-CA" sz="1200" u="none"/>
          </a:p>
        </p:txBody>
      </p:sp>
      <p:sp>
        <p:nvSpPr>
          <p:cNvPr id="212995" name="Rectangle 2"/>
          <p:cNvSpPr>
            <a:spLocks noRot="1" noChangeArrowheads="1" noTextEdit="1"/>
          </p:cNvSpPr>
          <p:nvPr>
            <p:ph type="sldImg"/>
          </p:nvPr>
        </p:nvSpPr>
        <p:spPr>
          <a:ln/>
        </p:spPr>
      </p:sp>
      <p:sp>
        <p:nvSpPr>
          <p:cNvPr id="21299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F2BAEDAB-3508-474C-92E1-9DDD03B46CEF}" type="slidenum">
              <a:rPr lang="en-CA" sz="1200" u="none"/>
              <a:pPr algn="r" defTabSz="939800"/>
              <a:t>79</a:t>
            </a:fld>
            <a:endParaRPr lang="en-CA" sz="1200" u="none"/>
          </a:p>
        </p:txBody>
      </p:sp>
      <p:sp>
        <p:nvSpPr>
          <p:cNvPr id="214019" name="Rectangle 2"/>
          <p:cNvSpPr>
            <a:spLocks noRot="1" noChangeArrowheads="1" noTextEdit="1"/>
          </p:cNvSpPr>
          <p:nvPr>
            <p:ph type="sldImg"/>
          </p:nvPr>
        </p:nvSpPr>
        <p:spPr>
          <a:ln/>
        </p:spPr>
      </p:sp>
      <p:sp>
        <p:nvSpPr>
          <p:cNvPr id="21402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965575" y="8809038"/>
            <a:ext cx="3030538" cy="460375"/>
          </a:xfrm>
          <a:prstGeom prst="rect">
            <a:avLst/>
          </a:prstGeom>
          <a:noFill/>
          <a:ln w="9525">
            <a:noFill/>
            <a:miter lim="800000"/>
            <a:headEnd/>
            <a:tailEnd/>
          </a:ln>
        </p:spPr>
        <p:txBody>
          <a:bodyPr lIns="93965" tIns="46983" rIns="93965" bIns="46983" anchor="b"/>
          <a:lstStyle/>
          <a:p>
            <a:pPr algn="r" defTabSz="939800"/>
            <a:fld id="{CE926309-BDE6-4F6F-B9BF-A650D085E476}" type="slidenum">
              <a:rPr lang="en-CA" sz="1200" u="none"/>
              <a:pPr algn="r" defTabSz="939800"/>
              <a:t>8</a:t>
            </a:fld>
            <a:endParaRPr lang="en-CA" sz="1200" u="none"/>
          </a:p>
        </p:txBody>
      </p:sp>
      <p:sp>
        <p:nvSpPr>
          <p:cNvPr id="141315" name="Rectangle 2"/>
          <p:cNvSpPr>
            <a:spLocks noGrp="1" noRot="1" noChangeAspect="1" noChangeArrowheads="1" noTextEdit="1"/>
          </p:cNvSpPr>
          <p:nvPr>
            <p:ph type="sldImg"/>
          </p:nvPr>
        </p:nvSpPr>
        <p:spPr>
          <a:ln/>
        </p:spPr>
      </p:sp>
      <p:sp>
        <p:nvSpPr>
          <p:cNvPr id="14131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BDFE4059-CD27-47CC-A480-2A565C3BBAEE}" type="slidenum">
              <a:rPr lang="en-CA" sz="1200" u="none"/>
              <a:pPr algn="r" defTabSz="939800"/>
              <a:t>80</a:t>
            </a:fld>
            <a:endParaRPr lang="en-CA" sz="1200" u="none"/>
          </a:p>
        </p:txBody>
      </p:sp>
      <p:sp>
        <p:nvSpPr>
          <p:cNvPr id="215043" name="Rectangle 2"/>
          <p:cNvSpPr>
            <a:spLocks noRot="1" noChangeArrowheads="1" noTextEdit="1"/>
          </p:cNvSpPr>
          <p:nvPr>
            <p:ph type="sldImg"/>
          </p:nvPr>
        </p:nvSpPr>
        <p:spPr>
          <a:ln/>
        </p:spPr>
      </p:sp>
      <p:sp>
        <p:nvSpPr>
          <p:cNvPr id="21504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E5C52C65-9F53-4C73-85EA-AF232B18FB5C}" type="slidenum">
              <a:rPr lang="en-CA" sz="1200" u="none"/>
              <a:pPr algn="r" defTabSz="939800"/>
              <a:t>81</a:t>
            </a:fld>
            <a:endParaRPr lang="en-CA" sz="1200" u="none"/>
          </a:p>
        </p:txBody>
      </p:sp>
      <p:sp>
        <p:nvSpPr>
          <p:cNvPr id="216067" name="Rectangle 2"/>
          <p:cNvSpPr>
            <a:spLocks noRot="1" noChangeArrowheads="1" noTextEdit="1"/>
          </p:cNvSpPr>
          <p:nvPr>
            <p:ph type="sldImg"/>
          </p:nvPr>
        </p:nvSpPr>
        <p:spPr>
          <a:ln/>
        </p:spPr>
      </p:sp>
      <p:sp>
        <p:nvSpPr>
          <p:cNvPr id="21606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77C9E746-2999-4E36-939C-0C10AF600FA7}" type="slidenum">
              <a:rPr lang="en-CA" sz="1200" u="none"/>
              <a:pPr algn="r" defTabSz="939800"/>
              <a:t>82</a:t>
            </a:fld>
            <a:endParaRPr lang="en-CA" sz="1200" u="none"/>
          </a:p>
        </p:txBody>
      </p:sp>
      <p:sp>
        <p:nvSpPr>
          <p:cNvPr id="217091" name="Rectangle 2"/>
          <p:cNvSpPr>
            <a:spLocks noRot="1" noChangeArrowheads="1" noTextEdit="1"/>
          </p:cNvSpPr>
          <p:nvPr>
            <p:ph type="sldImg"/>
          </p:nvPr>
        </p:nvSpPr>
        <p:spPr>
          <a:ln/>
        </p:spPr>
      </p:sp>
      <p:sp>
        <p:nvSpPr>
          <p:cNvPr id="21709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71B3E74F-530B-4248-9CAF-E245472CE218}" type="slidenum">
              <a:rPr lang="en-CA" sz="1200" u="none"/>
              <a:pPr algn="r" defTabSz="939800"/>
              <a:t>83</a:t>
            </a:fld>
            <a:endParaRPr lang="en-CA" sz="1200" u="none"/>
          </a:p>
        </p:txBody>
      </p:sp>
      <p:sp>
        <p:nvSpPr>
          <p:cNvPr id="218115" name="Rectangle 2"/>
          <p:cNvSpPr>
            <a:spLocks noRot="1" noChangeArrowheads="1" noTextEdit="1"/>
          </p:cNvSpPr>
          <p:nvPr>
            <p:ph type="sldImg"/>
          </p:nvPr>
        </p:nvSpPr>
        <p:spPr>
          <a:ln/>
        </p:spPr>
      </p:sp>
      <p:sp>
        <p:nvSpPr>
          <p:cNvPr id="21811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EFCF4E26-A6B0-467D-912C-02A7F9977BB7}" type="slidenum">
              <a:rPr lang="en-CA" sz="1200" u="none"/>
              <a:pPr algn="r" defTabSz="939800"/>
              <a:t>84</a:t>
            </a:fld>
            <a:endParaRPr lang="en-CA" sz="1200" u="none"/>
          </a:p>
        </p:txBody>
      </p:sp>
      <p:sp>
        <p:nvSpPr>
          <p:cNvPr id="219139" name="Rectangle 2"/>
          <p:cNvSpPr>
            <a:spLocks noRot="1" noChangeArrowheads="1" noTextEdit="1"/>
          </p:cNvSpPr>
          <p:nvPr>
            <p:ph type="sldImg"/>
          </p:nvPr>
        </p:nvSpPr>
        <p:spPr>
          <a:ln/>
        </p:spPr>
      </p:sp>
      <p:sp>
        <p:nvSpPr>
          <p:cNvPr id="21914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71F180DC-58F9-43A3-B61C-EE3D55D5DB9D}" type="slidenum">
              <a:rPr lang="en-CA" sz="1200" u="none"/>
              <a:pPr algn="r" defTabSz="939800"/>
              <a:t>85</a:t>
            </a:fld>
            <a:endParaRPr lang="en-CA" sz="1200" u="none"/>
          </a:p>
        </p:txBody>
      </p:sp>
      <p:sp>
        <p:nvSpPr>
          <p:cNvPr id="220163" name="Rectangle 2"/>
          <p:cNvSpPr>
            <a:spLocks noRot="1" noChangeArrowheads="1" noTextEdit="1"/>
          </p:cNvSpPr>
          <p:nvPr>
            <p:ph type="sldImg"/>
          </p:nvPr>
        </p:nvSpPr>
        <p:spPr>
          <a:ln/>
        </p:spPr>
      </p:sp>
      <p:sp>
        <p:nvSpPr>
          <p:cNvPr id="22016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169806D8-2790-47BB-BFCB-34D1649EBDDA}" type="slidenum">
              <a:rPr lang="en-CA" sz="1200" u="none"/>
              <a:pPr algn="r" defTabSz="939800"/>
              <a:t>86</a:t>
            </a:fld>
            <a:endParaRPr lang="en-CA" sz="1200" u="none"/>
          </a:p>
        </p:txBody>
      </p:sp>
      <p:sp>
        <p:nvSpPr>
          <p:cNvPr id="221187" name="Rectangle 2"/>
          <p:cNvSpPr>
            <a:spLocks noRot="1" noChangeArrowheads="1" noTextEdit="1"/>
          </p:cNvSpPr>
          <p:nvPr>
            <p:ph type="sldImg"/>
          </p:nvPr>
        </p:nvSpPr>
        <p:spPr>
          <a:ln/>
        </p:spPr>
      </p:sp>
      <p:sp>
        <p:nvSpPr>
          <p:cNvPr id="22118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0D13F1BD-F599-41C5-9FB2-D4AD6FA44BBE}" type="slidenum">
              <a:rPr lang="en-CA" sz="1200" u="none"/>
              <a:pPr algn="r" defTabSz="939800"/>
              <a:t>87</a:t>
            </a:fld>
            <a:endParaRPr lang="en-CA" sz="1200" u="none"/>
          </a:p>
        </p:txBody>
      </p:sp>
      <p:sp>
        <p:nvSpPr>
          <p:cNvPr id="222211" name="Rectangle 2"/>
          <p:cNvSpPr>
            <a:spLocks noRot="1" noChangeArrowheads="1" noTextEdit="1"/>
          </p:cNvSpPr>
          <p:nvPr>
            <p:ph type="sldImg"/>
          </p:nvPr>
        </p:nvSpPr>
        <p:spPr>
          <a:ln/>
        </p:spPr>
      </p:sp>
      <p:sp>
        <p:nvSpPr>
          <p:cNvPr id="22221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740BF744-A844-4BC4-A2B9-FA22CB5B54E7}" type="slidenum">
              <a:rPr lang="en-CA" sz="1200" u="none"/>
              <a:pPr algn="r" defTabSz="939800"/>
              <a:t>88</a:t>
            </a:fld>
            <a:endParaRPr lang="en-CA" sz="1200" u="none"/>
          </a:p>
        </p:txBody>
      </p:sp>
      <p:sp>
        <p:nvSpPr>
          <p:cNvPr id="223235" name="Rectangle 2"/>
          <p:cNvSpPr>
            <a:spLocks noRot="1" noChangeArrowheads="1" noTextEdit="1"/>
          </p:cNvSpPr>
          <p:nvPr>
            <p:ph type="sldImg"/>
          </p:nvPr>
        </p:nvSpPr>
        <p:spPr>
          <a:ln/>
        </p:spPr>
      </p:sp>
      <p:sp>
        <p:nvSpPr>
          <p:cNvPr id="22323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B9375642-1C3D-4FF9-BF6B-4BD57176FE21}" type="slidenum">
              <a:rPr lang="en-CA" sz="1200" u="none"/>
              <a:pPr algn="r" defTabSz="939800"/>
              <a:t>89</a:t>
            </a:fld>
            <a:endParaRPr lang="en-CA" sz="1200" u="none"/>
          </a:p>
        </p:txBody>
      </p:sp>
      <p:sp>
        <p:nvSpPr>
          <p:cNvPr id="224259" name="Rectangle 2"/>
          <p:cNvSpPr>
            <a:spLocks noRot="1" noChangeArrowheads="1" noTextEdit="1"/>
          </p:cNvSpPr>
          <p:nvPr>
            <p:ph type="sldImg"/>
          </p:nvPr>
        </p:nvSpPr>
        <p:spPr>
          <a:ln/>
        </p:spPr>
      </p:sp>
      <p:sp>
        <p:nvSpPr>
          <p:cNvPr id="22426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miter lim="800000"/>
            <a:headEnd/>
            <a:tailEnd/>
          </a:ln>
        </p:spPr>
        <p:txBody>
          <a:bodyPr/>
          <a:lstStyle/>
          <a:p>
            <a:fld id="{71AD9EE0-7079-43F9-8E0F-565B8DD571C1}" type="slidenum">
              <a:rPr lang="en-CA" smtClean="0"/>
              <a:pPr/>
              <a:t>9</a:t>
            </a:fld>
            <a:endParaRPr lang="en-CA" smtClean="0"/>
          </a:p>
        </p:txBody>
      </p:sp>
      <p:sp>
        <p:nvSpPr>
          <p:cNvPr id="142339" name="Rectangle 2"/>
          <p:cNvSpPr>
            <a:spLocks noRot="1" noChangeArrowheads="1" noTextEdit="1"/>
          </p:cNvSpPr>
          <p:nvPr>
            <p:ph type="sldImg"/>
          </p:nvPr>
        </p:nvSpPr>
        <p:spPr>
          <a:ln/>
        </p:spPr>
      </p:sp>
      <p:sp>
        <p:nvSpPr>
          <p:cNvPr id="14234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1D13E440-5F07-47BD-B71C-3542A9F79E6D}" type="slidenum">
              <a:rPr lang="en-CA" sz="1200" u="none"/>
              <a:pPr algn="r" defTabSz="939800"/>
              <a:t>90</a:t>
            </a:fld>
            <a:endParaRPr lang="en-CA" sz="1200" u="none"/>
          </a:p>
        </p:txBody>
      </p:sp>
      <p:sp>
        <p:nvSpPr>
          <p:cNvPr id="225283" name="Rectangle 2"/>
          <p:cNvSpPr>
            <a:spLocks noRot="1" noChangeArrowheads="1" noTextEdit="1"/>
          </p:cNvSpPr>
          <p:nvPr>
            <p:ph type="sldImg"/>
          </p:nvPr>
        </p:nvSpPr>
        <p:spPr>
          <a:ln/>
        </p:spPr>
      </p:sp>
      <p:sp>
        <p:nvSpPr>
          <p:cNvPr id="22528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miter lim="800000"/>
            <a:headEnd/>
            <a:tailEnd/>
          </a:ln>
        </p:spPr>
        <p:txBody>
          <a:bodyPr/>
          <a:lstStyle/>
          <a:p>
            <a:fld id="{55ECFC61-DDE2-44D4-AAEB-B36D29BDCE59}" type="slidenum">
              <a:rPr lang="en-CA" smtClean="0"/>
              <a:pPr/>
              <a:t>91</a:t>
            </a:fld>
            <a:endParaRPr lang="en-CA" smtClean="0"/>
          </a:p>
        </p:txBody>
      </p:sp>
      <p:sp>
        <p:nvSpPr>
          <p:cNvPr id="226307" name="Rectangle 2"/>
          <p:cNvSpPr>
            <a:spLocks noRot="1" noChangeArrowheads="1" noTextEdit="1"/>
          </p:cNvSpPr>
          <p:nvPr>
            <p:ph type="sldImg"/>
          </p:nvPr>
        </p:nvSpPr>
        <p:spPr>
          <a:ln/>
        </p:spPr>
      </p:sp>
      <p:sp>
        <p:nvSpPr>
          <p:cNvPr id="22630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972D9C81-C03B-49C1-93CA-E88105C327CB}" type="slidenum">
              <a:rPr lang="en-CA" sz="1200" u="none"/>
              <a:pPr algn="r" defTabSz="939800"/>
              <a:t>92</a:t>
            </a:fld>
            <a:endParaRPr lang="en-CA" sz="1200" u="none"/>
          </a:p>
        </p:txBody>
      </p:sp>
      <p:sp>
        <p:nvSpPr>
          <p:cNvPr id="227331" name="Rectangle 2"/>
          <p:cNvSpPr>
            <a:spLocks noRot="1" noChangeArrowheads="1" noTextEdit="1"/>
          </p:cNvSpPr>
          <p:nvPr>
            <p:ph type="sldImg"/>
          </p:nvPr>
        </p:nvSpPr>
        <p:spPr>
          <a:ln/>
        </p:spPr>
      </p:sp>
      <p:sp>
        <p:nvSpPr>
          <p:cNvPr id="22733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8AF6ECE9-090D-4F87-9A35-8957EA9C7312}" type="slidenum">
              <a:rPr lang="en-CA" sz="1200" u="none"/>
              <a:pPr algn="r" defTabSz="939800"/>
              <a:t>93</a:t>
            </a:fld>
            <a:endParaRPr lang="en-CA" sz="1200" u="none"/>
          </a:p>
        </p:txBody>
      </p:sp>
      <p:sp>
        <p:nvSpPr>
          <p:cNvPr id="228355" name="Rectangle 2"/>
          <p:cNvSpPr>
            <a:spLocks noRot="1" noChangeArrowheads="1" noTextEdit="1"/>
          </p:cNvSpPr>
          <p:nvPr>
            <p:ph type="sldImg"/>
          </p:nvPr>
        </p:nvSpPr>
        <p:spPr>
          <a:ln/>
        </p:spPr>
      </p:sp>
      <p:sp>
        <p:nvSpPr>
          <p:cNvPr id="22835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D867CF2D-DD75-48D1-9E19-31CC01AC6358}" type="slidenum">
              <a:rPr lang="en-CA" sz="1200" u="none"/>
              <a:pPr algn="r" defTabSz="939800"/>
              <a:t>94</a:t>
            </a:fld>
            <a:endParaRPr lang="en-CA" sz="1200" u="none"/>
          </a:p>
        </p:txBody>
      </p:sp>
      <p:sp>
        <p:nvSpPr>
          <p:cNvPr id="229379" name="Rectangle 2"/>
          <p:cNvSpPr>
            <a:spLocks noRot="1" noChangeArrowheads="1" noTextEdit="1"/>
          </p:cNvSpPr>
          <p:nvPr>
            <p:ph type="sldImg"/>
          </p:nvPr>
        </p:nvSpPr>
        <p:spPr>
          <a:ln/>
        </p:spPr>
      </p:sp>
      <p:sp>
        <p:nvSpPr>
          <p:cNvPr id="22938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25CE8F09-B7C7-42C0-98A0-A16A05B138D4}" type="slidenum">
              <a:rPr lang="en-CA" sz="1200" u="none"/>
              <a:pPr algn="r" defTabSz="939800"/>
              <a:t>95</a:t>
            </a:fld>
            <a:endParaRPr lang="en-CA" sz="1200" u="none"/>
          </a:p>
        </p:txBody>
      </p:sp>
      <p:sp>
        <p:nvSpPr>
          <p:cNvPr id="230403" name="Rectangle 2"/>
          <p:cNvSpPr>
            <a:spLocks noRot="1" noChangeArrowheads="1" noTextEdit="1"/>
          </p:cNvSpPr>
          <p:nvPr>
            <p:ph type="sldImg"/>
          </p:nvPr>
        </p:nvSpPr>
        <p:spPr>
          <a:ln/>
        </p:spPr>
      </p:sp>
      <p:sp>
        <p:nvSpPr>
          <p:cNvPr id="230404"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C9314CF0-827A-4B9B-88F7-5BF1A3EB95F9}" type="slidenum">
              <a:rPr lang="en-CA" sz="1200" u="none"/>
              <a:pPr algn="r" defTabSz="939800"/>
              <a:t>96</a:t>
            </a:fld>
            <a:endParaRPr lang="en-CA" sz="1200" u="none"/>
          </a:p>
        </p:txBody>
      </p:sp>
      <p:sp>
        <p:nvSpPr>
          <p:cNvPr id="231427" name="Rectangle 2"/>
          <p:cNvSpPr>
            <a:spLocks noRot="1" noChangeArrowheads="1" noTextEdit="1"/>
          </p:cNvSpPr>
          <p:nvPr>
            <p:ph type="sldImg"/>
          </p:nvPr>
        </p:nvSpPr>
        <p:spPr>
          <a:ln/>
        </p:spPr>
      </p:sp>
      <p:sp>
        <p:nvSpPr>
          <p:cNvPr id="231428"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401A5149-C662-4295-ACFC-8346BD48CE8E}" type="slidenum">
              <a:rPr lang="en-CA" sz="1200" u="none"/>
              <a:pPr algn="r" defTabSz="939800"/>
              <a:t>97</a:t>
            </a:fld>
            <a:endParaRPr lang="en-CA" sz="1200" u="none"/>
          </a:p>
        </p:txBody>
      </p:sp>
      <p:sp>
        <p:nvSpPr>
          <p:cNvPr id="232451" name="Rectangle 2"/>
          <p:cNvSpPr>
            <a:spLocks noRot="1" noChangeArrowheads="1" noTextEdit="1"/>
          </p:cNvSpPr>
          <p:nvPr>
            <p:ph type="sldImg"/>
          </p:nvPr>
        </p:nvSpPr>
        <p:spPr>
          <a:ln/>
        </p:spPr>
      </p:sp>
      <p:sp>
        <p:nvSpPr>
          <p:cNvPr id="232452"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E310FDBC-98B0-4A37-99BF-83B5513C1C1C}" type="slidenum">
              <a:rPr lang="en-CA" sz="1200" u="none"/>
              <a:pPr algn="r" defTabSz="939800"/>
              <a:t>98</a:t>
            </a:fld>
            <a:endParaRPr lang="en-CA" sz="1200" u="none"/>
          </a:p>
        </p:txBody>
      </p:sp>
      <p:sp>
        <p:nvSpPr>
          <p:cNvPr id="233475" name="Rectangle 2"/>
          <p:cNvSpPr>
            <a:spLocks noRot="1" noChangeArrowheads="1" noTextEdit="1"/>
          </p:cNvSpPr>
          <p:nvPr>
            <p:ph type="sldImg"/>
          </p:nvPr>
        </p:nvSpPr>
        <p:spPr>
          <a:ln/>
        </p:spPr>
      </p:sp>
      <p:sp>
        <p:nvSpPr>
          <p:cNvPr id="233476"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965575" y="8809038"/>
            <a:ext cx="3030538" cy="460375"/>
          </a:xfrm>
          <a:prstGeom prst="rect">
            <a:avLst/>
          </a:prstGeom>
          <a:noFill/>
          <a:ln w="9525">
            <a:noFill/>
            <a:miter lim="800000"/>
            <a:headEnd/>
            <a:tailEnd/>
          </a:ln>
          <a:effectLst/>
        </p:spPr>
        <p:txBody>
          <a:bodyPr lIns="93965" tIns="46983" rIns="93965" bIns="46983" anchor="b"/>
          <a:lstStyle/>
          <a:p>
            <a:pPr algn="r" defTabSz="939800"/>
            <a:fld id="{8A9958C5-9967-4339-BEF6-331C322C970B}" type="slidenum">
              <a:rPr lang="en-CA" sz="1200" u="none"/>
              <a:pPr algn="r" defTabSz="939800"/>
              <a:t>99</a:t>
            </a:fld>
            <a:endParaRPr lang="en-CA" sz="1200" u="none"/>
          </a:p>
        </p:txBody>
      </p:sp>
      <p:sp>
        <p:nvSpPr>
          <p:cNvPr id="234499" name="Rectangle 2"/>
          <p:cNvSpPr>
            <a:spLocks noRot="1" noChangeArrowheads="1" noTextEdit="1"/>
          </p:cNvSpPr>
          <p:nvPr>
            <p:ph type="sldImg"/>
          </p:nvPr>
        </p:nvSpPr>
        <p:spPr>
          <a:ln/>
        </p:spPr>
      </p:sp>
      <p:sp>
        <p:nvSpPr>
          <p:cNvPr id="234500" name="Notes Placeholder 1"/>
          <p:cNvSpPr>
            <a:spLocks noGrp="1"/>
          </p:cNvSpPr>
          <p:nvPr/>
        </p:nvSpPr>
        <p:spPr bwMode="auto">
          <a:xfrm>
            <a:off x="698500" y="4405313"/>
            <a:ext cx="5600700" cy="4168775"/>
          </a:xfrm>
          <a:prstGeom prst="rect">
            <a:avLst/>
          </a:prstGeom>
        </p:spPr>
        <p:txBody>
          <a:bodyPr lIns="93965" tIns="46983" rIns="93965" bIns="46983"/>
          <a:lstStyle/>
          <a:p>
            <a:pPr eaLnBrk="0" hangingPunct="0">
              <a:spcBef>
                <a:spcPct val="30000"/>
              </a:spcBef>
            </a:pPr>
            <a:endParaRPr lang="en-US" sz="1200" u="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67F62AC8-599A-4F9C-8253-924212541EEB}" type="datetime1">
              <a:rPr lang="en-CA"/>
              <a:pPr>
                <a:defRPr/>
              </a:pPr>
              <a:t>04/03/2012</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6" name="Rectangle 6"/>
          <p:cNvSpPr>
            <a:spLocks noGrp="1" noChangeArrowheads="1"/>
          </p:cNvSpPr>
          <p:nvPr>
            <p:ph type="sldNum" sz="quarter" idx="12"/>
          </p:nvPr>
        </p:nvSpPr>
        <p:spPr>
          <a:ln/>
        </p:spPr>
        <p:txBody>
          <a:bodyPr/>
          <a:lstStyle>
            <a:lvl1pPr>
              <a:defRPr/>
            </a:lvl1pPr>
          </a:lstStyle>
          <a:p>
            <a:pPr>
              <a:defRPr/>
            </a:pPr>
            <a:fld id="{A3EBE613-313F-44EF-9609-682AE1E59999}" type="slidenum">
              <a:rPr lang="en-CA"/>
              <a:pPr>
                <a:defRPr/>
              </a:pPr>
              <a:t>‹#›</a:t>
            </a:fld>
            <a:endParaRPr lang="en-CA"/>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333ADCDF-0377-460C-9876-3F6DDECC4718}" type="datetime1">
              <a:rPr lang="en-CA"/>
              <a:pPr>
                <a:defRPr/>
              </a:pPr>
              <a:t>04/03/2012</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6" name="Rectangle 6"/>
          <p:cNvSpPr>
            <a:spLocks noGrp="1" noChangeArrowheads="1"/>
          </p:cNvSpPr>
          <p:nvPr>
            <p:ph type="sldNum" sz="quarter" idx="12"/>
          </p:nvPr>
        </p:nvSpPr>
        <p:spPr>
          <a:ln/>
        </p:spPr>
        <p:txBody>
          <a:bodyPr/>
          <a:lstStyle>
            <a:lvl1pPr>
              <a:defRPr/>
            </a:lvl1pPr>
          </a:lstStyle>
          <a:p>
            <a:pPr>
              <a:defRPr/>
            </a:pPr>
            <a:fld id="{FFC0067D-FB8B-4811-A1FA-635A3EE79854}" type="slidenum">
              <a:rPr lang="en-CA"/>
              <a:pPr>
                <a:defRPr/>
              </a:pPr>
              <a:t>‹#›</a:t>
            </a:fld>
            <a:endParaRPr lang="en-CA"/>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CC6372EA-BB51-4066-A18F-A96D6C16DEB5}" type="datetime1">
              <a:rPr lang="en-CA"/>
              <a:pPr>
                <a:defRPr/>
              </a:pPr>
              <a:t>04/03/2012</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6" name="Rectangle 6"/>
          <p:cNvSpPr>
            <a:spLocks noGrp="1" noChangeArrowheads="1"/>
          </p:cNvSpPr>
          <p:nvPr>
            <p:ph type="sldNum" sz="quarter" idx="12"/>
          </p:nvPr>
        </p:nvSpPr>
        <p:spPr>
          <a:ln/>
        </p:spPr>
        <p:txBody>
          <a:bodyPr/>
          <a:lstStyle>
            <a:lvl1pPr>
              <a:defRPr/>
            </a:lvl1pPr>
          </a:lstStyle>
          <a:p>
            <a:pPr>
              <a:defRPr/>
            </a:pPr>
            <a:fld id="{F9B22DEF-9F68-46E2-BC19-D5839F53A460}" type="slidenum">
              <a:rPr lang="en-CA"/>
              <a:pPr>
                <a:defRPr/>
              </a:pPr>
              <a:t>‹#›</a:t>
            </a:fld>
            <a:endParaRPr lang="en-CA"/>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E7F020AA-F71D-4256-9EEF-6C86721F1BCD}" type="datetime1">
              <a:rPr lang="en-CA"/>
              <a:pPr>
                <a:defRPr/>
              </a:pPr>
              <a:t>04/03/2012</a:t>
            </a:fld>
            <a:endParaRPr lang="en-CA"/>
          </a:p>
        </p:txBody>
      </p:sp>
      <p:sp>
        <p:nvSpPr>
          <p:cNvPr id="4"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5" name="Rectangle 6"/>
          <p:cNvSpPr>
            <a:spLocks noGrp="1" noChangeArrowheads="1"/>
          </p:cNvSpPr>
          <p:nvPr>
            <p:ph type="sldNum" sz="quarter" idx="12"/>
          </p:nvPr>
        </p:nvSpPr>
        <p:spPr>
          <a:ln/>
        </p:spPr>
        <p:txBody>
          <a:bodyPr/>
          <a:lstStyle>
            <a:lvl1pPr>
              <a:defRPr/>
            </a:lvl1pPr>
          </a:lstStyle>
          <a:p>
            <a:pPr>
              <a:defRPr/>
            </a:pPr>
            <a:fld id="{17D7C4B1-0641-4737-AED9-CE70BC48CF29}" type="slidenum">
              <a:rPr lang="en-CA"/>
              <a:pPr>
                <a:defRPr/>
              </a:pPr>
              <a:t>‹#›</a:t>
            </a:fld>
            <a:endParaRPr lang="en-CA"/>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71F7544B-AAE7-40AB-B553-EA4C041D253F}" type="datetime1">
              <a:rPr lang="en-CA"/>
              <a:pPr>
                <a:defRPr/>
              </a:pPr>
              <a:t>04/03/2012</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6" name="Rectangle 6"/>
          <p:cNvSpPr>
            <a:spLocks noGrp="1" noChangeArrowheads="1"/>
          </p:cNvSpPr>
          <p:nvPr>
            <p:ph type="sldNum" sz="quarter" idx="12"/>
          </p:nvPr>
        </p:nvSpPr>
        <p:spPr>
          <a:ln/>
        </p:spPr>
        <p:txBody>
          <a:bodyPr/>
          <a:lstStyle>
            <a:lvl1pPr>
              <a:defRPr/>
            </a:lvl1pPr>
          </a:lstStyle>
          <a:p>
            <a:pPr>
              <a:defRPr/>
            </a:pPr>
            <a:fld id="{36B26F01-37CB-476C-AD1C-1558978F2D00}" type="slidenum">
              <a:rPr lang="en-CA"/>
              <a:pPr>
                <a:defRPr/>
              </a:pPr>
              <a:t>‹#›</a:t>
            </a:fld>
            <a:endParaRPr lang="en-CA"/>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E15E989-CCD8-4584-A00E-D9EB4A968020}" type="datetime1">
              <a:rPr lang="en-CA"/>
              <a:pPr>
                <a:defRPr/>
              </a:pPr>
              <a:t>04/03/2012</a:t>
            </a:fld>
            <a:endParaRPr lang="en-CA"/>
          </a:p>
        </p:txBody>
      </p:sp>
      <p:sp>
        <p:nvSpPr>
          <p:cNvPr id="5"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6" name="Rectangle 6"/>
          <p:cNvSpPr>
            <a:spLocks noGrp="1" noChangeArrowheads="1"/>
          </p:cNvSpPr>
          <p:nvPr>
            <p:ph type="sldNum" sz="quarter" idx="12"/>
          </p:nvPr>
        </p:nvSpPr>
        <p:spPr>
          <a:ln/>
        </p:spPr>
        <p:txBody>
          <a:bodyPr/>
          <a:lstStyle>
            <a:lvl1pPr>
              <a:defRPr/>
            </a:lvl1pPr>
          </a:lstStyle>
          <a:p>
            <a:pPr>
              <a:defRPr/>
            </a:pPr>
            <a:fld id="{EA874D0B-2189-4F3F-9FC5-F65641B2A2B1}" type="slidenum">
              <a:rPr lang="en-CA"/>
              <a:pPr>
                <a:defRPr/>
              </a:pPr>
              <a:t>‹#›</a:t>
            </a:fld>
            <a:endParaRPr lang="en-CA"/>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B4934BF0-AD32-4262-B8B2-E7064E1D9B2F}" type="datetime1">
              <a:rPr lang="en-CA"/>
              <a:pPr>
                <a:defRPr/>
              </a:pPr>
              <a:t>04/03/2012</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7" name="Rectangle 6"/>
          <p:cNvSpPr>
            <a:spLocks noGrp="1" noChangeArrowheads="1"/>
          </p:cNvSpPr>
          <p:nvPr>
            <p:ph type="sldNum" sz="quarter" idx="12"/>
          </p:nvPr>
        </p:nvSpPr>
        <p:spPr>
          <a:ln/>
        </p:spPr>
        <p:txBody>
          <a:bodyPr/>
          <a:lstStyle>
            <a:lvl1pPr>
              <a:defRPr/>
            </a:lvl1pPr>
          </a:lstStyle>
          <a:p>
            <a:pPr>
              <a:defRPr/>
            </a:pPr>
            <a:fld id="{CC27DA16-0E48-4DA8-AF57-5B67DD70E549}" type="slidenum">
              <a:rPr lang="en-CA"/>
              <a:pPr>
                <a:defRPr/>
              </a:pPr>
              <a:t>‹#›</a:t>
            </a:fld>
            <a:endParaRPr lang="en-C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14187BC4-D440-4B25-B350-4365D142E2C9}" type="datetime1">
              <a:rPr lang="en-CA"/>
              <a:pPr>
                <a:defRPr/>
              </a:pPr>
              <a:t>04/03/2012</a:t>
            </a:fld>
            <a:endParaRPr lang="en-CA"/>
          </a:p>
        </p:txBody>
      </p:sp>
      <p:sp>
        <p:nvSpPr>
          <p:cNvPr id="8"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9" name="Rectangle 6"/>
          <p:cNvSpPr>
            <a:spLocks noGrp="1" noChangeArrowheads="1"/>
          </p:cNvSpPr>
          <p:nvPr>
            <p:ph type="sldNum" sz="quarter" idx="12"/>
          </p:nvPr>
        </p:nvSpPr>
        <p:spPr>
          <a:ln/>
        </p:spPr>
        <p:txBody>
          <a:bodyPr/>
          <a:lstStyle>
            <a:lvl1pPr>
              <a:defRPr/>
            </a:lvl1pPr>
          </a:lstStyle>
          <a:p>
            <a:pPr>
              <a:defRPr/>
            </a:pPr>
            <a:fld id="{7BA68B86-141C-459B-A1E8-C21CCC7C54A8}" type="slidenum">
              <a:rPr lang="en-CA"/>
              <a:pPr>
                <a:defRPr/>
              </a:pPr>
              <a:t>‹#›</a:t>
            </a:fld>
            <a:endParaRPr lang="en-CA"/>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AB6236F2-5251-4984-AA63-93A3B2575AC1}" type="datetime1">
              <a:rPr lang="en-CA"/>
              <a:pPr>
                <a:defRPr/>
              </a:pPr>
              <a:t>04/03/2012</a:t>
            </a:fld>
            <a:endParaRPr lang="en-CA"/>
          </a:p>
        </p:txBody>
      </p:sp>
      <p:sp>
        <p:nvSpPr>
          <p:cNvPr id="4"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5" name="Rectangle 6"/>
          <p:cNvSpPr>
            <a:spLocks noGrp="1" noChangeArrowheads="1"/>
          </p:cNvSpPr>
          <p:nvPr>
            <p:ph type="sldNum" sz="quarter" idx="12"/>
          </p:nvPr>
        </p:nvSpPr>
        <p:spPr>
          <a:ln/>
        </p:spPr>
        <p:txBody>
          <a:bodyPr/>
          <a:lstStyle>
            <a:lvl1pPr>
              <a:defRPr/>
            </a:lvl1pPr>
          </a:lstStyle>
          <a:p>
            <a:pPr>
              <a:defRPr/>
            </a:pPr>
            <a:fld id="{2F4C2764-7599-431D-A85C-1E617216F674}" type="slidenum">
              <a:rPr lang="en-CA"/>
              <a:pPr>
                <a:defRPr/>
              </a:pPr>
              <a:t>‹#›</a:t>
            </a:fld>
            <a:endParaRPr lang="en-CA"/>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44A90D6-E942-487A-BEBB-5B726C0CD1D1}" type="datetime1">
              <a:rPr lang="en-CA"/>
              <a:pPr>
                <a:defRPr/>
              </a:pPr>
              <a:t>04/03/2012</a:t>
            </a:fld>
            <a:endParaRPr lang="en-CA"/>
          </a:p>
        </p:txBody>
      </p:sp>
      <p:sp>
        <p:nvSpPr>
          <p:cNvPr id="3"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4" name="Rectangle 6"/>
          <p:cNvSpPr>
            <a:spLocks noGrp="1" noChangeArrowheads="1"/>
          </p:cNvSpPr>
          <p:nvPr>
            <p:ph type="sldNum" sz="quarter" idx="12"/>
          </p:nvPr>
        </p:nvSpPr>
        <p:spPr>
          <a:ln/>
        </p:spPr>
        <p:txBody>
          <a:bodyPr/>
          <a:lstStyle>
            <a:lvl1pPr>
              <a:defRPr/>
            </a:lvl1pPr>
          </a:lstStyle>
          <a:p>
            <a:pPr>
              <a:defRPr/>
            </a:pPr>
            <a:fld id="{600DBBB9-5E7F-407A-BF4B-CBE4935A3D5A}" type="slidenum">
              <a:rPr lang="en-CA"/>
              <a:pPr>
                <a:defRPr/>
              </a:pPr>
              <a:t>‹#›</a:t>
            </a:fld>
            <a:endParaRPr lang="en-CA"/>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7CF70F-8AAE-4436-9E02-6A5F42E242A1}" type="datetime1">
              <a:rPr lang="en-CA"/>
              <a:pPr>
                <a:defRPr/>
              </a:pPr>
              <a:t>04/03/2012</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7" name="Rectangle 6"/>
          <p:cNvSpPr>
            <a:spLocks noGrp="1" noChangeArrowheads="1"/>
          </p:cNvSpPr>
          <p:nvPr>
            <p:ph type="sldNum" sz="quarter" idx="12"/>
          </p:nvPr>
        </p:nvSpPr>
        <p:spPr>
          <a:ln/>
        </p:spPr>
        <p:txBody>
          <a:bodyPr/>
          <a:lstStyle>
            <a:lvl1pPr>
              <a:defRPr/>
            </a:lvl1pPr>
          </a:lstStyle>
          <a:p>
            <a:pPr>
              <a:defRPr/>
            </a:pPr>
            <a:fld id="{041ECBC6-0629-4EF1-B437-B3196ADE1035}" type="slidenum">
              <a:rPr lang="en-CA"/>
              <a:pPr>
                <a:defRPr/>
              </a:pPr>
              <a:t>‹#›</a:t>
            </a:fld>
            <a:endParaRPr lang="en-CA"/>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291CC0-6528-4E5E-A133-BA547E7A7C07}" type="datetime1">
              <a:rPr lang="en-CA"/>
              <a:pPr>
                <a:defRPr/>
              </a:pPr>
              <a:t>04/03/2012</a:t>
            </a:fld>
            <a:endParaRPr lang="en-CA"/>
          </a:p>
        </p:txBody>
      </p:sp>
      <p:sp>
        <p:nvSpPr>
          <p:cNvPr id="6" name="Rectangle 5"/>
          <p:cNvSpPr>
            <a:spLocks noGrp="1" noChangeArrowheads="1"/>
          </p:cNvSpPr>
          <p:nvPr>
            <p:ph type="ftr" sz="quarter" idx="11"/>
          </p:nvPr>
        </p:nvSpPr>
        <p:spPr>
          <a:ln/>
        </p:spPr>
        <p:txBody>
          <a:bodyPr/>
          <a:lstStyle>
            <a:lvl1pPr>
              <a:defRPr/>
            </a:lvl1pPr>
          </a:lstStyle>
          <a:p>
            <a:pPr>
              <a:defRPr/>
            </a:pPr>
            <a:r>
              <a:rPr lang="en-CA"/>
              <a:t>RayD.Bollman@sasktel.net  .  .  .  613-297-5826</a:t>
            </a:r>
          </a:p>
        </p:txBody>
      </p:sp>
      <p:sp>
        <p:nvSpPr>
          <p:cNvPr id="7" name="Rectangle 6"/>
          <p:cNvSpPr>
            <a:spLocks noGrp="1" noChangeArrowheads="1"/>
          </p:cNvSpPr>
          <p:nvPr>
            <p:ph type="sldNum" sz="quarter" idx="12"/>
          </p:nvPr>
        </p:nvSpPr>
        <p:spPr>
          <a:ln/>
        </p:spPr>
        <p:txBody>
          <a:bodyPr/>
          <a:lstStyle>
            <a:lvl1pPr>
              <a:defRPr/>
            </a:lvl1pPr>
          </a:lstStyle>
          <a:p>
            <a:pPr>
              <a:defRPr/>
            </a:pPr>
            <a:fld id="{BDCE4F2E-9757-4090-99F2-A218918B415B}" type="slidenum">
              <a:rPr lang="en-CA"/>
              <a:pPr>
                <a:defRPr/>
              </a:pPr>
              <a:t>‹#›</a:t>
            </a:fld>
            <a:endParaRPr lang="en-CA"/>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7451725" y="6380163"/>
            <a:ext cx="12700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u="none">
                <a:solidFill>
                  <a:schemeClr val="accent2"/>
                </a:solidFill>
              </a:defRPr>
            </a:lvl1pPr>
          </a:lstStyle>
          <a:p>
            <a:pPr>
              <a:defRPr/>
            </a:pPr>
            <a:fld id="{E5AFA48E-55F1-4F24-BF67-D0461DE0469B}" type="datetime1">
              <a:rPr lang="en-CA"/>
              <a:pPr>
                <a:defRPr/>
              </a:pPr>
              <a:t>04/03/2012</a:t>
            </a:fld>
            <a:endParaRPr lang="en-CA"/>
          </a:p>
        </p:txBody>
      </p:sp>
      <p:sp>
        <p:nvSpPr>
          <p:cNvPr id="1029" name="Rectangle 5"/>
          <p:cNvSpPr>
            <a:spLocks noGrp="1" noChangeArrowheads="1"/>
          </p:cNvSpPr>
          <p:nvPr>
            <p:ph type="ftr" sz="quarter" idx="3"/>
          </p:nvPr>
        </p:nvSpPr>
        <p:spPr bwMode="auto">
          <a:xfrm>
            <a:off x="2700338" y="6388100"/>
            <a:ext cx="38893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u="none">
                <a:solidFill>
                  <a:schemeClr val="accent2"/>
                </a:solidFill>
              </a:defRPr>
            </a:lvl1pPr>
          </a:lstStyle>
          <a:p>
            <a:pPr>
              <a:defRPr/>
            </a:pPr>
            <a:r>
              <a:rPr lang="en-CA"/>
              <a:t>RayD.Bollman@sasktel.net  .  .  .  613-297-5826</a:t>
            </a:r>
          </a:p>
        </p:txBody>
      </p:sp>
      <p:sp>
        <p:nvSpPr>
          <p:cNvPr id="1030" name="Rectangle 6"/>
          <p:cNvSpPr>
            <a:spLocks noGrp="1" noChangeArrowheads="1"/>
          </p:cNvSpPr>
          <p:nvPr>
            <p:ph type="sldNum" sz="quarter" idx="4"/>
          </p:nvPr>
        </p:nvSpPr>
        <p:spPr bwMode="auto">
          <a:xfrm>
            <a:off x="395288" y="6408738"/>
            <a:ext cx="1522412"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u="none">
                <a:solidFill>
                  <a:schemeClr val="accent2"/>
                </a:solidFill>
              </a:defRPr>
            </a:lvl1pPr>
          </a:lstStyle>
          <a:p>
            <a:pPr>
              <a:defRPr/>
            </a:pPr>
            <a:fld id="{824EF78A-8C10-4C58-9980-BF3FD9CD936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hdr="0" dt="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Black" pitchFamily="34" charset="0"/>
        </a:defRPr>
      </a:lvl2pPr>
      <a:lvl3pPr algn="l" rtl="0" eaLnBrk="0" fontAlgn="base" hangingPunct="0">
        <a:spcBef>
          <a:spcPct val="0"/>
        </a:spcBef>
        <a:spcAft>
          <a:spcPct val="0"/>
        </a:spcAft>
        <a:defRPr sz="3200">
          <a:solidFill>
            <a:schemeClr val="accent2"/>
          </a:solidFill>
          <a:latin typeface="Arial Black" pitchFamily="34" charset="0"/>
        </a:defRPr>
      </a:lvl3pPr>
      <a:lvl4pPr algn="l" rtl="0" eaLnBrk="0" fontAlgn="base" hangingPunct="0">
        <a:spcBef>
          <a:spcPct val="0"/>
        </a:spcBef>
        <a:spcAft>
          <a:spcPct val="0"/>
        </a:spcAft>
        <a:defRPr sz="3200">
          <a:solidFill>
            <a:schemeClr val="accent2"/>
          </a:solidFill>
          <a:latin typeface="Arial Black" pitchFamily="34" charset="0"/>
        </a:defRPr>
      </a:lvl4pPr>
      <a:lvl5pPr algn="l" rtl="0" eaLnBrk="0" fontAlgn="base" hangingPunct="0">
        <a:spcBef>
          <a:spcPct val="0"/>
        </a:spcBef>
        <a:spcAft>
          <a:spcPct val="0"/>
        </a:spcAft>
        <a:defRPr sz="3200">
          <a:solidFill>
            <a:schemeClr val="accent2"/>
          </a:solidFill>
          <a:latin typeface="Arial Black" pitchFamily="34" charset="0"/>
        </a:defRPr>
      </a:lvl5pPr>
      <a:lvl6pPr marL="457200" algn="l" rtl="0" fontAlgn="base">
        <a:spcBef>
          <a:spcPct val="0"/>
        </a:spcBef>
        <a:spcAft>
          <a:spcPct val="0"/>
        </a:spcAft>
        <a:defRPr sz="3200">
          <a:solidFill>
            <a:schemeClr val="accent2"/>
          </a:solidFill>
          <a:latin typeface="Arial Black" pitchFamily="34" charset="0"/>
        </a:defRPr>
      </a:lvl6pPr>
      <a:lvl7pPr marL="914400" algn="l" rtl="0" fontAlgn="base">
        <a:spcBef>
          <a:spcPct val="0"/>
        </a:spcBef>
        <a:spcAft>
          <a:spcPct val="0"/>
        </a:spcAft>
        <a:defRPr sz="3200">
          <a:solidFill>
            <a:schemeClr val="accent2"/>
          </a:solidFill>
          <a:latin typeface="Arial Black" pitchFamily="34" charset="0"/>
        </a:defRPr>
      </a:lvl7pPr>
      <a:lvl8pPr marL="1371600" algn="l" rtl="0" fontAlgn="base">
        <a:spcBef>
          <a:spcPct val="0"/>
        </a:spcBef>
        <a:spcAft>
          <a:spcPct val="0"/>
        </a:spcAft>
        <a:defRPr sz="3200">
          <a:solidFill>
            <a:schemeClr val="accent2"/>
          </a:solidFill>
          <a:latin typeface="Arial Black" pitchFamily="34" charset="0"/>
        </a:defRPr>
      </a:lvl8pPr>
      <a:lvl9pPr marL="1828800" algn="l" rtl="0" fontAlgn="base">
        <a:spcBef>
          <a:spcPct val="0"/>
        </a:spcBef>
        <a:spcAft>
          <a:spcPct val="0"/>
        </a:spcAft>
        <a:defRPr sz="3200">
          <a:solidFill>
            <a:schemeClr val="accent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12.statcan.ca/english/census06/reference/dictionary/index.cf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statcan.gc.ca/bsolc/olc-cel/olc-cel?catno=21-006-X&amp;CHROPG=1&amp;lang=eng"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statcan.gc.ca/pub/21-601-m/21-601-m2002061-eng.ht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statcan.gc.ca/bsolc/olc-cel/olc-cel?catno=21-006-X&amp;CHROPG=1&amp;lang=eng"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mailto:RayD.Bollman@sasktel.net"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tatcan.gc.ca/bsolc/olc-cel/olc-cel?catno=21-006-X&amp;CHROPG=1&amp;lang=e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statcan.ca/english/freepub/21-006-XIE/free.htm" TargetMode="External"/><Relationship Id="rId5" Type="http://schemas.openxmlformats.org/officeDocument/2006/relationships/hyperlink" Target="http://www.statcan.ca/cgi-bin/downpub/listpub.cgi?catno=21-601-MIE" TargetMode="External"/><Relationship Id="rId4" Type="http://schemas.openxmlformats.org/officeDocument/2006/relationships/hyperlink" Target="http://www.statcan.gc.ca/bsolc/olc-cel/olc-cel?catno=21-006-X&amp;CHROPG=1&amp;lang=fr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statcan.gc.ca/bsolc/english/bsolc?catno=21-006-X&amp;CHROPG=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statcan.ca/english/freepub/21-006-XIE/free.ht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statcan.gc.ca/subjects-sujets/standard-norme/sgc-cgt/urban-urbain-eng.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miter lim="800000"/>
            <a:headEnd/>
            <a:tailEnd/>
          </a:ln>
        </p:spPr>
        <p:txBody>
          <a:bodyPr/>
          <a:lstStyle/>
          <a:p>
            <a:fld id="{F260BB2A-C669-408B-9A05-DE185AE3E94B}" type="slidenum">
              <a:rPr lang="en-CA" smtClean="0"/>
              <a:pPr/>
              <a:t>1</a:t>
            </a:fld>
            <a:endParaRPr lang="en-CA" smtClean="0"/>
          </a:p>
        </p:txBody>
      </p:sp>
      <p:sp>
        <p:nvSpPr>
          <p:cNvPr id="2051" name="Rectangle 1"/>
          <p:cNvSpPr>
            <a:spLocks noChangeArrowheads="1"/>
          </p:cNvSpPr>
          <p:nvPr/>
        </p:nvSpPr>
        <p:spPr bwMode="auto">
          <a:xfrm>
            <a:off x="0" y="476250"/>
            <a:ext cx="9144000" cy="1323975"/>
          </a:xfrm>
          <a:prstGeom prst="rect">
            <a:avLst/>
          </a:prstGeom>
          <a:noFill/>
          <a:ln w="9525">
            <a:noFill/>
            <a:miter lim="800000"/>
            <a:headEnd/>
            <a:tailEnd/>
          </a:ln>
        </p:spPr>
        <p:txBody>
          <a:bodyPr>
            <a:spAutoFit/>
          </a:bodyPr>
          <a:lstStyle/>
          <a:p>
            <a:pPr algn="ctr">
              <a:spcBef>
                <a:spcPct val="50000"/>
              </a:spcBef>
            </a:pPr>
            <a:r>
              <a:rPr lang="en-CA" sz="3200" u="none">
                <a:solidFill>
                  <a:srgbClr val="000099"/>
                </a:solidFill>
                <a:latin typeface="Arial Black" pitchFamily="34" charset="0"/>
              </a:rPr>
              <a:t>Canada’s rural population is growing:</a:t>
            </a:r>
          </a:p>
          <a:p>
            <a:pPr algn="ctr">
              <a:spcBef>
                <a:spcPct val="50000"/>
              </a:spcBef>
            </a:pPr>
            <a:r>
              <a:rPr lang="en-CA" sz="3200" u="none">
                <a:solidFill>
                  <a:srgbClr val="000099"/>
                </a:solidFill>
                <a:latin typeface="Arial Black" pitchFamily="34" charset="0"/>
              </a:rPr>
              <a:t>A rural demography update to 2011</a:t>
            </a:r>
          </a:p>
        </p:txBody>
      </p:sp>
      <p:sp>
        <p:nvSpPr>
          <p:cNvPr id="2052" name="Text Box 9"/>
          <p:cNvSpPr txBox="1">
            <a:spLocks noChangeArrowheads="1"/>
          </p:cNvSpPr>
          <p:nvPr/>
        </p:nvSpPr>
        <p:spPr bwMode="auto">
          <a:xfrm>
            <a:off x="3017838" y="3644900"/>
            <a:ext cx="6121400" cy="1262063"/>
          </a:xfrm>
          <a:prstGeom prst="rect">
            <a:avLst/>
          </a:prstGeom>
          <a:noFill/>
          <a:ln w="9525">
            <a:noFill/>
            <a:miter lim="800000"/>
            <a:headEnd/>
            <a:tailEnd/>
          </a:ln>
          <a:effectLst/>
        </p:spPr>
        <p:txBody>
          <a:bodyPr>
            <a:spAutoFit/>
          </a:bodyPr>
          <a:lstStyle/>
          <a:p>
            <a:pPr algn="r">
              <a:spcBef>
                <a:spcPct val="50000"/>
              </a:spcBef>
            </a:pPr>
            <a:r>
              <a:rPr lang="en-CA" sz="2800" b="1" u="none">
                <a:solidFill>
                  <a:srgbClr val="000099"/>
                </a:solidFill>
              </a:rPr>
              <a:t>Ray D. Bollman</a:t>
            </a:r>
            <a:endParaRPr lang="en-CA" sz="1600" b="1" u="none">
              <a:solidFill>
                <a:srgbClr val="000099"/>
              </a:solidFill>
            </a:endParaRPr>
          </a:p>
          <a:p>
            <a:pPr algn="r">
              <a:spcBef>
                <a:spcPct val="50000"/>
              </a:spcBef>
            </a:pPr>
            <a:r>
              <a:rPr lang="en-CA" sz="1600" b="1" u="none">
                <a:solidFill>
                  <a:srgbClr val="000099"/>
                </a:solidFill>
                <a:hlinkClick r:id="rId3"/>
              </a:rPr>
              <a:t>RayD.Bollman@sasktel.net</a:t>
            </a:r>
            <a:endParaRPr lang="en-CA" sz="1600" b="1" u="none">
              <a:solidFill>
                <a:srgbClr val="000099"/>
              </a:solidFill>
            </a:endParaRPr>
          </a:p>
          <a:p>
            <a:pPr algn="r">
              <a:spcBef>
                <a:spcPct val="50000"/>
              </a:spcBef>
            </a:pPr>
            <a:r>
              <a:rPr lang="en-CA" sz="1600" b="1" u="none">
                <a:solidFill>
                  <a:srgbClr val="000099"/>
                </a:solidFill>
              </a:rPr>
              <a:t>613-297-5826</a:t>
            </a:r>
          </a:p>
        </p:txBody>
      </p:sp>
      <p:sp>
        <p:nvSpPr>
          <p:cNvPr id="2053" name="Footer Placeholder 2"/>
          <p:cNvSpPr>
            <a:spLocks noGrp="1"/>
          </p:cNvSpPr>
          <p:nvPr>
            <p:ph type="ftr" sz="quarter" idx="11"/>
          </p:nvPr>
        </p:nvSpPr>
        <p:spPr>
          <a:noFill/>
          <a:ln>
            <a:miter lim="800000"/>
            <a:headEnd/>
            <a:tailEnd/>
          </a:ln>
        </p:spPr>
        <p:txBody>
          <a:bodyPr/>
          <a:lstStyle/>
          <a:p>
            <a:r>
              <a:rPr lang="en-CA" smtClean="0"/>
              <a:t>RayD.Bollman@sasktel.net  .  .  .  613-297-5826</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9B34DC23-FE50-45F3-BA1A-62340AC75377}" type="slidenum">
              <a:rPr lang="en-CA" sz="1200" u="none">
                <a:solidFill>
                  <a:schemeClr val="accent2"/>
                </a:solidFill>
              </a:rPr>
              <a:pPr/>
              <a:t>10</a:t>
            </a:fld>
            <a:endParaRPr lang="en-CA" sz="1200" u="none">
              <a:solidFill>
                <a:schemeClr val="accent2"/>
              </a:solidFill>
            </a:endParaRPr>
          </a:p>
        </p:txBody>
      </p:sp>
      <p:sp>
        <p:nvSpPr>
          <p:cNvPr id="11267" name="TextBox 1"/>
          <p:cNvSpPr txBox="1">
            <a:spLocks noChangeArrowheads="1"/>
          </p:cNvSpPr>
          <p:nvPr/>
        </p:nvSpPr>
        <p:spPr bwMode="auto">
          <a:xfrm>
            <a:off x="-22225" y="366713"/>
            <a:ext cx="9251950" cy="6816725"/>
          </a:xfrm>
          <a:prstGeom prst="rect">
            <a:avLst/>
          </a:prstGeom>
          <a:noFill/>
          <a:ln w="9525">
            <a:noFill/>
            <a:miter lim="800000"/>
            <a:headEnd/>
            <a:tailEnd/>
          </a:ln>
        </p:spPr>
        <p:txBody>
          <a:bodyPr>
            <a:spAutoFit/>
          </a:bodyPr>
          <a:lstStyle/>
          <a:p>
            <a:r>
              <a:rPr lang="en-CA" b="1" u="none">
                <a:solidFill>
                  <a:srgbClr val="FF0000"/>
                </a:solidFill>
              </a:rPr>
              <a:t>Larger urban centres (LUCs) </a:t>
            </a:r>
            <a:r>
              <a:rPr lang="en-CA" u="none"/>
              <a:t>are Census Metropolitan Areas (CMAs) and Census Agglomerations (CAs):</a:t>
            </a:r>
          </a:p>
          <a:p>
            <a:pPr lvl="1"/>
            <a:r>
              <a:rPr lang="en-CA" sz="1400" b="1" u="none"/>
              <a:t>Census Metropolitan Areas (CMAs) </a:t>
            </a:r>
            <a:r>
              <a:rPr lang="en-CA" sz="1400" u="none"/>
              <a:t>have a built-up core population of 50,000 or more with a total population of 100,000 or more (prior to 2006, the built-up core threshold was 100,000).</a:t>
            </a:r>
          </a:p>
          <a:p>
            <a:pPr lvl="1"/>
            <a:r>
              <a:rPr lang="en-CA" sz="1400" b="1" u="none"/>
              <a:t>Census Agglomerations (CAs)</a:t>
            </a:r>
            <a:r>
              <a:rPr lang="en-CA" sz="1400" u="none"/>
              <a:t> have a built-up core population of 10,000 or more with a total population of less than 100,000 (prior to 2006, a few CAs had a total population over 100,000 if they had less than 100,000 in the built-up core – due to the different definition of a CMA prior to 2006).</a:t>
            </a:r>
          </a:p>
          <a:p>
            <a:r>
              <a:rPr lang="en-CA" sz="1200" u="none"/>
              <a:t>Both CMAs and CAs include the total population of neighbouring census subdivisions (CSDs) (i.e., incorporated towns and municipalities) where more than 50% of the employed residents commute (i.e. a measure of social-economic integration) to the built-up core of a specific CMA or CA. More details of the delineation are available from Statistics Canada (2007). {Statistics Canada. (2007) </a:t>
            </a:r>
            <a:r>
              <a:rPr lang="en-CA" sz="1200" b="1" u="none"/>
              <a:t>2006 Census Dictionary </a:t>
            </a:r>
            <a:r>
              <a:rPr lang="en-CA" sz="1200" u="none"/>
              <a:t>(Ottawa: Statistics Canada, Catalogue no. 92-566)} (</a:t>
            </a:r>
            <a:r>
              <a:rPr lang="en-CA" sz="1200" u="none">
                <a:hlinkClick r:id="rId3"/>
              </a:rPr>
              <a:t>http://www12.statcan.gc.ca/english/census06/reference/dictionary/index.cfm</a:t>
            </a:r>
            <a:r>
              <a:rPr lang="en-CA" sz="1200" u="none"/>
              <a:t>)}</a:t>
            </a:r>
          </a:p>
          <a:p>
            <a:r>
              <a:rPr lang="en-CA" b="1" u="none">
                <a:solidFill>
                  <a:srgbClr val="FF0000"/>
                </a:solidFill>
              </a:rPr>
              <a:t>Rural and small town (RST)</a:t>
            </a:r>
            <a:r>
              <a:rPr lang="en-CA" u="none">
                <a:solidFill>
                  <a:srgbClr val="FF0000"/>
                </a:solidFill>
              </a:rPr>
              <a:t> </a:t>
            </a:r>
            <a:r>
              <a:rPr lang="en-CA" u="none"/>
              <a:t>areas refer to non-CMA/CA areas. RST areas are divided into five types of zones based on the degree of influence (i.e., commuting) to any LUC. </a:t>
            </a:r>
            <a:r>
              <a:rPr lang="en-CA" sz="1400" u="none"/>
              <a:t>These zones are Census </a:t>
            </a:r>
            <a:r>
              <a:rPr lang="en-CA" sz="1400" b="1" u="none"/>
              <a:t>M</a:t>
            </a:r>
            <a:r>
              <a:rPr lang="en-CA" sz="1400" u="none"/>
              <a:t>etropolitan and Census Agglomerated </a:t>
            </a:r>
            <a:r>
              <a:rPr lang="en-CA" sz="1400" b="1" u="none"/>
              <a:t>I</a:t>
            </a:r>
            <a:r>
              <a:rPr lang="en-CA" sz="1400" u="none"/>
              <a:t>nfluenced </a:t>
            </a:r>
            <a:r>
              <a:rPr lang="en-CA" sz="1400" b="1" u="none"/>
              <a:t>Z</a:t>
            </a:r>
            <a:r>
              <a:rPr lang="en-CA" sz="1400" u="none"/>
              <a:t>ones (MIZs) (Statistics Canada, 2007). They are defined as follows:</a:t>
            </a:r>
          </a:p>
          <a:p>
            <a:r>
              <a:rPr lang="en-CA" sz="1400" b="1" u="none"/>
              <a:t>… Strong MIZ </a:t>
            </a:r>
            <a:r>
              <a:rPr lang="en-CA" sz="1400" u="none"/>
              <a:t>includes CSDs where at least 30% of the employed residents commute to any CMA or CA;</a:t>
            </a:r>
          </a:p>
          <a:p>
            <a:r>
              <a:rPr lang="en-CA" sz="1400" b="1" u="none"/>
              <a:t>... Moderate MIZ</a:t>
            </a:r>
            <a:r>
              <a:rPr lang="en-CA" sz="1400" u="none"/>
              <a:t> includes CSDs where 5% to less than 30% of the employed residents commute to any CMA or CA;</a:t>
            </a:r>
          </a:p>
          <a:p>
            <a:r>
              <a:rPr lang="en-CA" sz="1400" b="1" u="none"/>
              <a:t>… Weak MIZ</a:t>
            </a:r>
            <a:r>
              <a:rPr lang="en-CA" sz="1400" u="none"/>
              <a:t> includes CSDs where more than zero but less than 5% of the employed residents commute to any CMA or CA;</a:t>
            </a:r>
          </a:p>
          <a:p>
            <a:r>
              <a:rPr lang="en-CA" sz="1400" b="1" u="none"/>
              <a:t>… No MIZ</a:t>
            </a:r>
            <a:r>
              <a:rPr lang="en-CA" sz="1400" u="none"/>
              <a:t> includes CSDs where none of the employed residents commute to any CMA or CA (or the number of employed residents is less than 40); and</a:t>
            </a:r>
          </a:p>
          <a:p>
            <a:r>
              <a:rPr lang="en-CA" sz="1400" b="1" u="none"/>
              <a:t>… RST Territories</a:t>
            </a:r>
            <a:r>
              <a:rPr lang="en-CA" sz="1400" u="none"/>
              <a:t> refers to the non-CMA/CA parts of the Yukon, the Northwest Territories and Nunavut (i.e. the areas outside the CAs of Whitehorse and Yellowknife).</a:t>
            </a:r>
          </a:p>
          <a:p>
            <a:endParaRPr lang="en-CA" sz="1000" u="none"/>
          </a:p>
          <a:p>
            <a:r>
              <a:rPr lang="en-GB" sz="1000"/>
              <a:t>{See </a:t>
            </a:r>
            <a:r>
              <a:rPr lang="en-GB" sz="1000" u="none"/>
              <a:t>du Plessis, Valerie, Roland Beshiri, Ray D. Bollman and Heather Clemenson. (2001) “Definitions of Rural.” </a:t>
            </a:r>
            <a:r>
              <a:rPr lang="en-GB" sz="1000" b="1" u="none"/>
              <a:t>Rural and Small Town Canada Analysis Bulletin</a:t>
            </a:r>
            <a:r>
              <a:rPr lang="en-GB" sz="1000" u="none"/>
              <a:t> Vol. 3, No. 3 (Ottawa:  Statistics Canada, Catalogue. no. 21-006-XIE). (</a:t>
            </a:r>
            <a:r>
              <a:rPr lang="en-GB" sz="1000" u="none">
                <a:hlinkClick r:id="rId4"/>
              </a:rPr>
              <a:t>http://www.statcan.gc.ca/bsolc/olc-cel/olc-cel?catno=21-006-X&amp;CHROPG=1&amp;lang=eng</a:t>
            </a:r>
            <a:r>
              <a:rPr lang="en-GB" sz="1000" u="none"/>
              <a:t>)}</a:t>
            </a:r>
            <a:endParaRPr lang="en-CA" sz="1000" u="none"/>
          </a:p>
          <a:p>
            <a:endParaRPr lang="en-CA" sz="1400" u="none"/>
          </a:p>
          <a:p>
            <a:endParaRPr lang="en-CA" u="none"/>
          </a:p>
          <a:p>
            <a:endParaRPr lang="en-CA" sz="900" u="none"/>
          </a:p>
        </p:txBody>
      </p:sp>
      <p:sp>
        <p:nvSpPr>
          <p:cNvPr id="1126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1269" name="Slide Number Placeholder 2"/>
          <p:cNvSpPr>
            <a:spLocks noGrp="1"/>
          </p:cNvSpPr>
          <p:nvPr>
            <p:ph type="sldNum" sz="quarter" idx="12"/>
          </p:nvPr>
        </p:nvSpPr>
        <p:spPr>
          <a:noFill/>
          <a:ln>
            <a:miter lim="800000"/>
            <a:headEnd/>
            <a:tailEnd/>
          </a:ln>
        </p:spPr>
        <p:txBody>
          <a:bodyPr/>
          <a:lstStyle/>
          <a:p>
            <a:fld id="{A61E3748-8726-4760-BA15-E1E20ACA5A25}" type="slidenum">
              <a:rPr lang="en-CA" smtClean="0"/>
              <a:pPr/>
              <a:t>10</a:t>
            </a:fld>
            <a:endParaRPr lang="en-CA" smtClean="0"/>
          </a:p>
        </p:txBody>
      </p:sp>
      <p:sp>
        <p:nvSpPr>
          <p:cNvPr id="1127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EDDEDEC5-99FA-4F32-A9F1-93826BFBA2F0}" type="slidenum">
              <a:rPr lang="en-CA" sz="1200" u="none">
                <a:solidFill>
                  <a:schemeClr val="accent2"/>
                </a:solidFill>
              </a:rPr>
              <a:pPr/>
              <a:t>100</a:t>
            </a:fld>
            <a:endParaRPr lang="en-CA" sz="1200" u="none">
              <a:solidFill>
                <a:schemeClr val="accent2"/>
              </a:solidFill>
            </a:endParaRPr>
          </a:p>
        </p:txBody>
      </p:sp>
      <p:pic>
        <p:nvPicPr>
          <p:cNvPr id="103427"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0342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03429" name="Slide Number Placeholder 2"/>
          <p:cNvSpPr>
            <a:spLocks noGrp="1"/>
          </p:cNvSpPr>
          <p:nvPr>
            <p:ph type="sldNum" sz="quarter" idx="12"/>
          </p:nvPr>
        </p:nvSpPr>
        <p:spPr>
          <a:noFill/>
          <a:ln>
            <a:miter lim="800000"/>
            <a:headEnd/>
            <a:tailEnd/>
          </a:ln>
        </p:spPr>
        <p:txBody>
          <a:bodyPr/>
          <a:lstStyle/>
          <a:p>
            <a:fld id="{AA8E60AD-564C-4233-B1C1-DEAD31727B2C}" type="slidenum">
              <a:rPr lang="en-CA" smtClean="0"/>
              <a:pPr/>
              <a:t>100</a:t>
            </a:fld>
            <a:endParaRPr lang="en-CA" smtClean="0"/>
          </a:p>
        </p:txBody>
      </p:sp>
      <p:sp>
        <p:nvSpPr>
          <p:cNvPr id="10343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0E74E4B7-8B93-41D5-B0EF-0F79057A6805}" type="slidenum">
              <a:rPr lang="en-CA" sz="1200" u="none">
                <a:solidFill>
                  <a:schemeClr val="accent2"/>
                </a:solidFill>
              </a:rPr>
              <a:pPr/>
              <a:t>101</a:t>
            </a:fld>
            <a:endParaRPr lang="en-CA" sz="1200" u="none">
              <a:solidFill>
                <a:schemeClr val="accent2"/>
              </a:solidFill>
            </a:endParaRPr>
          </a:p>
        </p:txBody>
      </p:sp>
      <p:pic>
        <p:nvPicPr>
          <p:cNvPr id="104451"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0445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04453" name="Slide Number Placeholder 2"/>
          <p:cNvSpPr>
            <a:spLocks noGrp="1"/>
          </p:cNvSpPr>
          <p:nvPr>
            <p:ph type="sldNum" sz="quarter" idx="12"/>
          </p:nvPr>
        </p:nvSpPr>
        <p:spPr>
          <a:noFill/>
          <a:ln>
            <a:miter lim="800000"/>
            <a:headEnd/>
            <a:tailEnd/>
          </a:ln>
        </p:spPr>
        <p:txBody>
          <a:bodyPr/>
          <a:lstStyle/>
          <a:p>
            <a:fld id="{BB318995-0B8B-4918-B6E4-6FB67F1BC046}" type="slidenum">
              <a:rPr lang="en-CA" smtClean="0"/>
              <a:pPr/>
              <a:t>101</a:t>
            </a:fld>
            <a:endParaRPr lang="en-CA" smtClean="0"/>
          </a:p>
        </p:txBody>
      </p:sp>
      <p:sp>
        <p:nvSpPr>
          <p:cNvPr id="10445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4730302C-C750-419A-B1F1-6BEFA03C587B}" type="slidenum">
              <a:rPr lang="en-CA" sz="1200" u="none">
                <a:solidFill>
                  <a:schemeClr val="accent2"/>
                </a:solidFill>
              </a:rPr>
              <a:pPr/>
              <a:t>102</a:t>
            </a:fld>
            <a:endParaRPr lang="en-CA" sz="1200" u="none">
              <a:solidFill>
                <a:schemeClr val="accent2"/>
              </a:solidFill>
            </a:endParaRPr>
          </a:p>
        </p:txBody>
      </p:sp>
      <p:pic>
        <p:nvPicPr>
          <p:cNvPr id="105475"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0547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05477" name="Slide Number Placeholder 2"/>
          <p:cNvSpPr>
            <a:spLocks noGrp="1"/>
          </p:cNvSpPr>
          <p:nvPr>
            <p:ph type="sldNum" sz="quarter" idx="12"/>
          </p:nvPr>
        </p:nvSpPr>
        <p:spPr>
          <a:noFill/>
          <a:ln>
            <a:miter lim="800000"/>
            <a:headEnd/>
            <a:tailEnd/>
          </a:ln>
        </p:spPr>
        <p:txBody>
          <a:bodyPr/>
          <a:lstStyle/>
          <a:p>
            <a:fld id="{AFE07BD0-A1B4-44FC-9EBA-4A95A30313A9}" type="slidenum">
              <a:rPr lang="en-CA" smtClean="0"/>
              <a:pPr/>
              <a:t>102</a:t>
            </a:fld>
            <a:endParaRPr lang="en-CA" smtClean="0"/>
          </a:p>
        </p:txBody>
      </p:sp>
      <p:sp>
        <p:nvSpPr>
          <p:cNvPr id="10547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60EC5CE4-ADDA-43DE-B402-DE1AB4F6F320}" type="slidenum">
              <a:rPr lang="en-CA" sz="1200" u="none">
                <a:solidFill>
                  <a:schemeClr val="accent2"/>
                </a:solidFill>
              </a:rPr>
              <a:pPr/>
              <a:t>103</a:t>
            </a:fld>
            <a:endParaRPr lang="en-CA" sz="1200" u="none">
              <a:solidFill>
                <a:schemeClr val="accent2"/>
              </a:solidFill>
            </a:endParaRPr>
          </a:p>
        </p:txBody>
      </p:sp>
      <p:pic>
        <p:nvPicPr>
          <p:cNvPr id="106499" name="Picture 5"/>
          <p:cNvPicPr>
            <a:picLocks noChangeAspect="1" noChangeArrowheads="1"/>
          </p:cNvPicPr>
          <p:nvPr/>
        </p:nvPicPr>
        <p:blipFill>
          <a:blip r:embed="rId3" cstate="print"/>
          <a:srcRect/>
          <a:stretch>
            <a:fillRect/>
          </a:stretch>
        </p:blipFill>
        <p:spPr bwMode="auto">
          <a:xfrm>
            <a:off x="19050" y="333375"/>
            <a:ext cx="9124950" cy="6099175"/>
          </a:xfrm>
          <a:prstGeom prst="rect">
            <a:avLst/>
          </a:prstGeom>
          <a:noFill/>
          <a:ln w="9525">
            <a:noFill/>
            <a:miter lim="800000"/>
            <a:headEnd/>
            <a:tailEnd/>
          </a:ln>
          <a:effectLst/>
        </p:spPr>
      </p:pic>
      <p:sp>
        <p:nvSpPr>
          <p:cNvPr id="10650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06501" name="Slide Number Placeholder 2"/>
          <p:cNvSpPr>
            <a:spLocks noGrp="1"/>
          </p:cNvSpPr>
          <p:nvPr>
            <p:ph type="sldNum" sz="quarter" idx="12"/>
          </p:nvPr>
        </p:nvSpPr>
        <p:spPr>
          <a:noFill/>
          <a:ln>
            <a:miter lim="800000"/>
            <a:headEnd/>
            <a:tailEnd/>
          </a:ln>
        </p:spPr>
        <p:txBody>
          <a:bodyPr/>
          <a:lstStyle/>
          <a:p>
            <a:fld id="{5B2BA93D-6C7F-45D0-891C-6E3EB756122C}" type="slidenum">
              <a:rPr lang="en-CA" smtClean="0"/>
              <a:pPr/>
              <a:t>103</a:t>
            </a:fld>
            <a:endParaRPr lang="en-CA" smtClean="0"/>
          </a:p>
        </p:txBody>
      </p:sp>
      <p:sp>
        <p:nvSpPr>
          <p:cNvPr id="10650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cxnSp>
        <p:nvCxnSpPr>
          <p:cNvPr id="10" name="Straight Arrow Connector 9"/>
          <p:cNvCxnSpPr/>
          <p:nvPr/>
        </p:nvCxnSpPr>
        <p:spPr>
          <a:xfrm flipV="1">
            <a:off x="3419475" y="2997200"/>
            <a:ext cx="1162050" cy="385763"/>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EB9D801A-A11F-4B2A-8E1D-626E1F0288EA}" type="slidenum">
              <a:rPr lang="en-CA" sz="1200" u="none">
                <a:solidFill>
                  <a:schemeClr val="accent2"/>
                </a:solidFill>
              </a:rPr>
              <a:pPr/>
              <a:t>104</a:t>
            </a:fld>
            <a:endParaRPr lang="en-CA" sz="1200" u="none">
              <a:solidFill>
                <a:schemeClr val="accent2"/>
              </a:solidFill>
            </a:endParaRPr>
          </a:p>
        </p:txBody>
      </p:sp>
      <p:pic>
        <p:nvPicPr>
          <p:cNvPr id="107523"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0752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07525" name="Slide Number Placeholder 2"/>
          <p:cNvSpPr>
            <a:spLocks noGrp="1"/>
          </p:cNvSpPr>
          <p:nvPr>
            <p:ph type="sldNum" sz="quarter" idx="12"/>
          </p:nvPr>
        </p:nvSpPr>
        <p:spPr>
          <a:noFill/>
          <a:ln>
            <a:miter lim="800000"/>
            <a:headEnd/>
            <a:tailEnd/>
          </a:ln>
        </p:spPr>
        <p:txBody>
          <a:bodyPr/>
          <a:lstStyle/>
          <a:p>
            <a:fld id="{E822B86A-3EF5-4290-A0BB-CCCE719542A2}" type="slidenum">
              <a:rPr lang="en-CA" smtClean="0"/>
              <a:pPr/>
              <a:t>104</a:t>
            </a:fld>
            <a:endParaRPr lang="en-CA" smtClean="0"/>
          </a:p>
        </p:txBody>
      </p:sp>
      <p:sp>
        <p:nvSpPr>
          <p:cNvPr id="10752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B79065A8-11AA-44C8-8BC0-7CD0FC008C98}" type="slidenum">
              <a:rPr lang="en-CA" sz="1200" u="none">
                <a:solidFill>
                  <a:schemeClr val="accent2"/>
                </a:solidFill>
              </a:rPr>
              <a:pPr/>
              <a:t>105</a:t>
            </a:fld>
            <a:endParaRPr lang="en-CA" sz="1200" u="none">
              <a:solidFill>
                <a:schemeClr val="accent2"/>
              </a:solidFill>
            </a:endParaRPr>
          </a:p>
        </p:txBody>
      </p:sp>
      <p:pic>
        <p:nvPicPr>
          <p:cNvPr id="108547" name="Picture 6"/>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0854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08549" name="Slide Number Placeholder 2"/>
          <p:cNvSpPr>
            <a:spLocks noGrp="1"/>
          </p:cNvSpPr>
          <p:nvPr>
            <p:ph type="sldNum" sz="quarter" idx="12"/>
          </p:nvPr>
        </p:nvSpPr>
        <p:spPr>
          <a:noFill/>
          <a:ln>
            <a:miter lim="800000"/>
            <a:headEnd/>
            <a:tailEnd/>
          </a:ln>
        </p:spPr>
        <p:txBody>
          <a:bodyPr/>
          <a:lstStyle/>
          <a:p>
            <a:fld id="{A35054BA-1807-4B2B-BAFE-ADD3648DA8D1}" type="slidenum">
              <a:rPr lang="en-CA" smtClean="0"/>
              <a:pPr/>
              <a:t>105</a:t>
            </a:fld>
            <a:endParaRPr lang="en-CA" smtClean="0"/>
          </a:p>
        </p:txBody>
      </p:sp>
      <p:sp>
        <p:nvSpPr>
          <p:cNvPr id="10855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6F0EEF29-D9B5-4C69-971A-BDA5919E1733}" type="slidenum">
              <a:rPr lang="en-CA" sz="1200" u="none">
                <a:solidFill>
                  <a:schemeClr val="accent2"/>
                </a:solidFill>
              </a:rPr>
              <a:pPr/>
              <a:t>106</a:t>
            </a:fld>
            <a:endParaRPr lang="en-CA" sz="1200" u="none">
              <a:solidFill>
                <a:schemeClr val="accent2"/>
              </a:solidFill>
            </a:endParaRPr>
          </a:p>
        </p:txBody>
      </p:sp>
      <p:pic>
        <p:nvPicPr>
          <p:cNvPr id="109571"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0957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09573" name="Slide Number Placeholder 2"/>
          <p:cNvSpPr>
            <a:spLocks noGrp="1"/>
          </p:cNvSpPr>
          <p:nvPr>
            <p:ph type="sldNum" sz="quarter" idx="12"/>
          </p:nvPr>
        </p:nvSpPr>
        <p:spPr>
          <a:noFill/>
          <a:ln>
            <a:miter lim="800000"/>
            <a:headEnd/>
            <a:tailEnd/>
          </a:ln>
        </p:spPr>
        <p:txBody>
          <a:bodyPr/>
          <a:lstStyle/>
          <a:p>
            <a:fld id="{AF7B5AA4-31A5-4DF1-8A1B-34490CAA1C4A}" type="slidenum">
              <a:rPr lang="en-CA" smtClean="0"/>
              <a:pPr/>
              <a:t>106</a:t>
            </a:fld>
            <a:endParaRPr lang="en-CA" smtClean="0"/>
          </a:p>
        </p:txBody>
      </p:sp>
      <p:sp>
        <p:nvSpPr>
          <p:cNvPr id="10957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DF752CFB-91B0-48F6-81C0-39F2FF606363}" type="slidenum">
              <a:rPr lang="en-CA" sz="1200" u="none">
                <a:solidFill>
                  <a:schemeClr val="accent2"/>
                </a:solidFill>
              </a:rPr>
              <a:pPr/>
              <a:t>107</a:t>
            </a:fld>
            <a:endParaRPr lang="en-CA" sz="1200" u="none">
              <a:solidFill>
                <a:schemeClr val="accent2"/>
              </a:solidFill>
            </a:endParaRPr>
          </a:p>
        </p:txBody>
      </p:sp>
      <p:pic>
        <p:nvPicPr>
          <p:cNvPr id="110595"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1059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10597" name="Slide Number Placeholder 2"/>
          <p:cNvSpPr>
            <a:spLocks noGrp="1"/>
          </p:cNvSpPr>
          <p:nvPr>
            <p:ph type="sldNum" sz="quarter" idx="12"/>
          </p:nvPr>
        </p:nvSpPr>
        <p:spPr>
          <a:noFill/>
          <a:ln>
            <a:miter lim="800000"/>
            <a:headEnd/>
            <a:tailEnd/>
          </a:ln>
        </p:spPr>
        <p:txBody>
          <a:bodyPr/>
          <a:lstStyle/>
          <a:p>
            <a:fld id="{C6367C72-05D1-47A1-8605-ACC72F259594}" type="slidenum">
              <a:rPr lang="en-CA" smtClean="0"/>
              <a:pPr/>
              <a:t>107</a:t>
            </a:fld>
            <a:endParaRPr lang="en-CA" smtClean="0"/>
          </a:p>
        </p:txBody>
      </p:sp>
      <p:sp>
        <p:nvSpPr>
          <p:cNvPr id="11059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799D6100-139E-4462-B302-965244538E91}" type="slidenum">
              <a:rPr lang="en-CA" sz="1200" u="none">
                <a:solidFill>
                  <a:schemeClr val="accent2"/>
                </a:solidFill>
              </a:rPr>
              <a:pPr/>
              <a:t>108</a:t>
            </a:fld>
            <a:endParaRPr lang="en-CA" sz="1200" u="none">
              <a:solidFill>
                <a:schemeClr val="accent2"/>
              </a:solidFill>
            </a:endParaRPr>
          </a:p>
        </p:txBody>
      </p:sp>
      <p:pic>
        <p:nvPicPr>
          <p:cNvPr id="111619"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1162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11621" name="Slide Number Placeholder 2"/>
          <p:cNvSpPr>
            <a:spLocks noGrp="1"/>
          </p:cNvSpPr>
          <p:nvPr>
            <p:ph type="sldNum" sz="quarter" idx="12"/>
          </p:nvPr>
        </p:nvSpPr>
        <p:spPr>
          <a:noFill/>
          <a:ln>
            <a:miter lim="800000"/>
            <a:headEnd/>
            <a:tailEnd/>
          </a:ln>
        </p:spPr>
        <p:txBody>
          <a:bodyPr/>
          <a:lstStyle/>
          <a:p>
            <a:fld id="{42F0CF82-B3F7-4999-85DD-45582FAF3E8A}" type="slidenum">
              <a:rPr lang="en-CA" smtClean="0"/>
              <a:pPr/>
              <a:t>108</a:t>
            </a:fld>
            <a:endParaRPr lang="en-CA" smtClean="0"/>
          </a:p>
        </p:txBody>
      </p:sp>
      <p:sp>
        <p:nvSpPr>
          <p:cNvPr id="11162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9B34FAD1-F1A6-4866-AAC6-43F9CF4AC4B7}" type="slidenum">
              <a:rPr lang="en-CA" sz="1200" u="none">
                <a:solidFill>
                  <a:schemeClr val="accent2"/>
                </a:solidFill>
              </a:rPr>
              <a:pPr/>
              <a:t>109</a:t>
            </a:fld>
            <a:endParaRPr lang="en-CA" sz="1200" u="none">
              <a:solidFill>
                <a:schemeClr val="accent2"/>
              </a:solidFill>
            </a:endParaRPr>
          </a:p>
        </p:txBody>
      </p:sp>
      <p:pic>
        <p:nvPicPr>
          <p:cNvPr id="112643"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1264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12645" name="Slide Number Placeholder 2"/>
          <p:cNvSpPr>
            <a:spLocks noGrp="1"/>
          </p:cNvSpPr>
          <p:nvPr>
            <p:ph type="sldNum" sz="quarter" idx="12"/>
          </p:nvPr>
        </p:nvSpPr>
        <p:spPr>
          <a:noFill/>
          <a:ln>
            <a:miter lim="800000"/>
            <a:headEnd/>
            <a:tailEnd/>
          </a:ln>
        </p:spPr>
        <p:txBody>
          <a:bodyPr/>
          <a:lstStyle/>
          <a:p>
            <a:fld id="{2ACAD27A-969E-4400-975F-FE74CE471E86}" type="slidenum">
              <a:rPr lang="en-CA" smtClean="0"/>
              <a:pPr/>
              <a:t>109</a:t>
            </a:fld>
            <a:endParaRPr lang="en-CA" smtClean="0"/>
          </a:p>
        </p:txBody>
      </p:sp>
      <p:sp>
        <p:nvSpPr>
          <p:cNvPr id="11264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miter lim="800000"/>
            <a:headEnd/>
            <a:tailEnd/>
          </a:ln>
        </p:spPr>
        <p:txBody>
          <a:bodyPr/>
          <a:lstStyle/>
          <a:p>
            <a:fld id="{677D6748-145C-4C09-85E0-083AF0B6880C}" type="slidenum">
              <a:rPr lang="en-CA" smtClean="0"/>
              <a:pPr/>
              <a:t>11</a:t>
            </a:fld>
            <a:endParaRPr lang="en-CA" smtClean="0"/>
          </a:p>
        </p:txBody>
      </p:sp>
      <p:sp>
        <p:nvSpPr>
          <p:cNvPr id="3076" name="TextBox 1"/>
          <p:cNvSpPr txBox="1">
            <a:spLocks noChangeArrowheads="1"/>
          </p:cNvSpPr>
          <p:nvPr/>
        </p:nvSpPr>
        <p:spPr bwMode="auto">
          <a:xfrm>
            <a:off x="0" y="908050"/>
            <a:ext cx="91440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3200" b="1" u="none" dirty="0" smtClean="0"/>
              <a:t>Outline</a:t>
            </a:r>
            <a:endParaRPr lang="en-CA" sz="2400" b="1" u="none" dirty="0" smtClean="0"/>
          </a:p>
          <a:p>
            <a:pPr marL="457200" indent="-457200" eaLnBrk="1" hangingPunct="1">
              <a:buFontTx/>
              <a:buAutoNum type="arabicPeriod"/>
              <a:defRPr/>
            </a:pPr>
            <a:r>
              <a:rPr lang="en-CA" sz="2400" b="1" u="none" dirty="0" smtClean="0"/>
              <a:t>Three ways of following rural demography</a:t>
            </a:r>
          </a:p>
          <a:p>
            <a:pPr marL="1200150" lvl="1" indent="-457200" eaLnBrk="1" hangingPunct="1">
              <a:buFont typeface="+mj-lt"/>
              <a:buAutoNum type="alphaLcPeriod"/>
              <a:defRPr/>
            </a:pPr>
            <a:r>
              <a:rPr lang="en-CA" sz="2000" b="1" u="none" dirty="0" smtClean="0"/>
              <a:t>Nature of community / neighbourhood </a:t>
            </a:r>
            <a:r>
              <a:rPr lang="en-CA" b="1" u="none" dirty="0" smtClean="0"/>
              <a:t>(census rural areas)</a:t>
            </a:r>
          </a:p>
          <a:p>
            <a:pPr marL="1200150" lvl="1" indent="-457200" eaLnBrk="1" hangingPunct="1">
              <a:buFont typeface="+mj-lt"/>
              <a:buAutoNum type="alphaLcPeriod"/>
              <a:defRPr/>
            </a:pPr>
            <a:r>
              <a:rPr lang="en-CA" sz="2000" b="1" u="none" dirty="0" smtClean="0"/>
              <a:t>Type of labour market</a:t>
            </a:r>
            <a:r>
              <a:rPr lang="en-CA" b="1" u="none" dirty="0" smtClean="0"/>
              <a:t> (rural and small town (non-CMA/CA) areas)</a:t>
            </a:r>
            <a:endParaRPr lang="en-CA" b="1" u="none" dirty="0" smtClean="0">
              <a:solidFill>
                <a:srgbClr val="FF0000"/>
              </a:solidFill>
            </a:endParaRPr>
          </a:p>
          <a:p>
            <a:pPr marL="1200150" lvl="1" indent="-457200" eaLnBrk="1" hangingPunct="1">
              <a:buFont typeface="+mj-lt"/>
              <a:buAutoNum type="alphaLcPeriod"/>
              <a:defRPr/>
            </a:pPr>
            <a:r>
              <a:rPr lang="en-CA" sz="2000" b="1" u="none" dirty="0" smtClean="0">
                <a:solidFill>
                  <a:srgbClr val="FF0000"/>
                </a:solidFill>
              </a:rPr>
              <a:t>Type of region </a:t>
            </a:r>
            <a:r>
              <a:rPr lang="en-CA" b="1" u="none" dirty="0" smtClean="0">
                <a:solidFill>
                  <a:srgbClr val="FF0000"/>
                </a:solidFill>
              </a:rPr>
              <a:t>(predominantly rural regions, OECD regional typology</a:t>
            </a:r>
            <a:r>
              <a:rPr lang="en-CA" sz="2000" b="1" u="none" dirty="0" smtClean="0">
                <a:solidFill>
                  <a:srgbClr val="FF0000"/>
                </a:solidFill>
              </a:rPr>
              <a:t>)</a:t>
            </a:r>
            <a:endParaRPr lang="en-CA" sz="2400" b="1" u="none" dirty="0" smtClean="0">
              <a:solidFill>
                <a:srgbClr val="FF0000"/>
              </a:solidFill>
            </a:endParaRPr>
          </a:p>
          <a:p>
            <a:pPr marL="457200" indent="-457200" eaLnBrk="1" hangingPunct="1">
              <a:buFontTx/>
              <a:buAutoNum type="arabicPeriod"/>
              <a:defRPr/>
            </a:pPr>
            <a:r>
              <a:rPr lang="en-CA" sz="2400" b="1" u="none" dirty="0" smtClean="0"/>
              <a:t>What has the annual data been telling us?</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Structure and trends: update with the 2011 Census of Population</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Summary</a:t>
            </a:r>
            <a:endParaRPr lang="en-CA" sz="2400" u="none" dirty="0" smtClean="0"/>
          </a:p>
        </p:txBody>
      </p:sp>
      <p:sp>
        <p:nvSpPr>
          <p:cNvPr id="1229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2293"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4C78C2E5-A3D8-4A9E-816E-D9D65232B169}" type="slidenum">
              <a:rPr lang="en-CA" sz="1200" u="none">
                <a:solidFill>
                  <a:schemeClr val="accent2"/>
                </a:solidFill>
              </a:rPr>
              <a:pPr/>
              <a:t>110</a:t>
            </a:fld>
            <a:endParaRPr lang="en-CA" sz="1200" u="none">
              <a:solidFill>
                <a:schemeClr val="accent2"/>
              </a:solidFill>
            </a:endParaRPr>
          </a:p>
        </p:txBody>
      </p:sp>
      <p:pic>
        <p:nvPicPr>
          <p:cNvPr id="113667"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1366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13669" name="Slide Number Placeholder 2"/>
          <p:cNvSpPr>
            <a:spLocks noGrp="1"/>
          </p:cNvSpPr>
          <p:nvPr>
            <p:ph type="sldNum" sz="quarter" idx="12"/>
          </p:nvPr>
        </p:nvSpPr>
        <p:spPr>
          <a:noFill/>
          <a:ln>
            <a:miter lim="800000"/>
            <a:headEnd/>
            <a:tailEnd/>
          </a:ln>
        </p:spPr>
        <p:txBody>
          <a:bodyPr/>
          <a:lstStyle/>
          <a:p>
            <a:fld id="{32BBA7A1-9BE7-432E-A8A0-F81597F07F92}" type="slidenum">
              <a:rPr lang="en-CA" smtClean="0"/>
              <a:pPr/>
              <a:t>110</a:t>
            </a:fld>
            <a:endParaRPr lang="en-CA" smtClean="0"/>
          </a:p>
        </p:txBody>
      </p:sp>
      <p:sp>
        <p:nvSpPr>
          <p:cNvPr id="11367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CD82ED9E-C400-427B-8547-63394F1624EA}" type="slidenum">
              <a:rPr lang="en-CA" sz="1200" u="none">
                <a:solidFill>
                  <a:schemeClr val="accent2"/>
                </a:solidFill>
              </a:rPr>
              <a:pPr/>
              <a:t>111</a:t>
            </a:fld>
            <a:endParaRPr lang="en-CA" sz="1200" u="none">
              <a:solidFill>
                <a:schemeClr val="accent2"/>
              </a:solidFill>
            </a:endParaRPr>
          </a:p>
        </p:txBody>
      </p:sp>
      <p:pic>
        <p:nvPicPr>
          <p:cNvPr id="114691"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1469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14693" name="Slide Number Placeholder 2"/>
          <p:cNvSpPr>
            <a:spLocks noGrp="1"/>
          </p:cNvSpPr>
          <p:nvPr>
            <p:ph type="sldNum" sz="quarter" idx="12"/>
          </p:nvPr>
        </p:nvSpPr>
        <p:spPr>
          <a:noFill/>
          <a:ln>
            <a:miter lim="800000"/>
            <a:headEnd/>
            <a:tailEnd/>
          </a:ln>
        </p:spPr>
        <p:txBody>
          <a:bodyPr/>
          <a:lstStyle/>
          <a:p>
            <a:fld id="{FE44482A-0FC0-4C34-AB12-7F9AF7DF49CD}" type="slidenum">
              <a:rPr lang="en-CA" smtClean="0"/>
              <a:pPr/>
              <a:t>111</a:t>
            </a:fld>
            <a:endParaRPr lang="en-CA" smtClean="0"/>
          </a:p>
        </p:txBody>
      </p:sp>
      <p:sp>
        <p:nvSpPr>
          <p:cNvPr id="11469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2806476C-334F-4EBF-8246-DDF5D8916A0B}" type="slidenum">
              <a:rPr lang="en-CA" sz="1200" u="none">
                <a:solidFill>
                  <a:schemeClr val="accent2"/>
                </a:solidFill>
              </a:rPr>
              <a:pPr/>
              <a:t>112</a:t>
            </a:fld>
            <a:endParaRPr lang="en-CA" sz="1200" u="none">
              <a:solidFill>
                <a:schemeClr val="accent2"/>
              </a:solidFill>
            </a:endParaRPr>
          </a:p>
        </p:txBody>
      </p:sp>
      <p:pic>
        <p:nvPicPr>
          <p:cNvPr id="115715"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1571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15717" name="Slide Number Placeholder 2"/>
          <p:cNvSpPr>
            <a:spLocks noGrp="1"/>
          </p:cNvSpPr>
          <p:nvPr>
            <p:ph type="sldNum" sz="quarter" idx="12"/>
          </p:nvPr>
        </p:nvSpPr>
        <p:spPr>
          <a:noFill/>
          <a:ln>
            <a:miter lim="800000"/>
            <a:headEnd/>
            <a:tailEnd/>
          </a:ln>
        </p:spPr>
        <p:txBody>
          <a:bodyPr/>
          <a:lstStyle/>
          <a:p>
            <a:fld id="{96C1AA09-27E1-423C-9C4D-B4CA2005C08E}" type="slidenum">
              <a:rPr lang="en-CA" smtClean="0"/>
              <a:pPr/>
              <a:t>112</a:t>
            </a:fld>
            <a:endParaRPr lang="en-CA" smtClean="0"/>
          </a:p>
        </p:txBody>
      </p:sp>
      <p:sp>
        <p:nvSpPr>
          <p:cNvPr id="11571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7CFF4AFD-3FD6-43D6-8C47-86E5080FE2CF}" type="slidenum">
              <a:rPr lang="en-CA" sz="1200" u="none">
                <a:solidFill>
                  <a:schemeClr val="accent2"/>
                </a:solidFill>
              </a:rPr>
              <a:pPr/>
              <a:t>113</a:t>
            </a:fld>
            <a:endParaRPr lang="en-CA" sz="1200" u="none">
              <a:solidFill>
                <a:schemeClr val="accent2"/>
              </a:solidFill>
            </a:endParaRPr>
          </a:p>
        </p:txBody>
      </p:sp>
      <p:pic>
        <p:nvPicPr>
          <p:cNvPr id="116739" name="Picture 3"/>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1674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16741" name="Slide Number Placeholder 2"/>
          <p:cNvSpPr>
            <a:spLocks noGrp="1"/>
          </p:cNvSpPr>
          <p:nvPr>
            <p:ph type="sldNum" sz="quarter" idx="12"/>
          </p:nvPr>
        </p:nvSpPr>
        <p:spPr>
          <a:noFill/>
          <a:ln>
            <a:miter lim="800000"/>
            <a:headEnd/>
            <a:tailEnd/>
          </a:ln>
        </p:spPr>
        <p:txBody>
          <a:bodyPr/>
          <a:lstStyle/>
          <a:p>
            <a:fld id="{315FACBF-CAD1-4C3C-8C0E-3D668A5FB0D5}" type="slidenum">
              <a:rPr lang="en-CA" smtClean="0"/>
              <a:pPr/>
              <a:t>113</a:t>
            </a:fld>
            <a:endParaRPr lang="en-CA" smtClean="0"/>
          </a:p>
        </p:txBody>
      </p:sp>
      <p:sp>
        <p:nvSpPr>
          <p:cNvPr id="11674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729273CF-440B-4711-8008-CDAA2BB5F834}" type="slidenum">
              <a:rPr lang="en-CA" sz="1200" u="none">
                <a:solidFill>
                  <a:schemeClr val="accent2"/>
                </a:solidFill>
              </a:rPr>
              <a:pPr/>
              <a:t>114</a:t>
            </a:fld>
            <a:endParaRPr lang="en-CA" sz="1200" u="none">
              <a:solidFill>
                <a:schemeClr val="accent2"/>
              </a:solidFill>
            </a:endParaRPr>
          </a:p>
        </p:txBody>
      </p:sp>
      <p:pic>
        <p:nvPicPr>
          <p:cNvPr id="117763" name="Picture 2"/>
          <p:cNvPicPr>
            <a:picLocks noChangeAspect="1" noChangeArrowheads="1"/>
          </p:cNvPicPr>
          <p:nvPr/>
        </p:nvPicPr>
        <p:blipFill>
          <a:blip r:embed="rId3" cstate="print"/>
          <a:srcRect/>
          <a:stretch>
            <a:fillRect/>
          </a:stretch>
        </p:blipFill>
        <p:spPr bwMode="auto">
          <a:xfrm>
            <a:off x="107950" y="333375"/>
            <a:ext cx="8856663" cy="6099175"/>
          </a:xfrm>
          <a:prstGeom prst="rect">
            <a:avLst/>
          </a:prstGeom>
          <a:noFill/>
          <a:ln w="9525">
            <a:noFill/>
            <a:miter lim="800000"/>
            <a:headEnd/>
            <a:tailEnd/>
          </a:ln>
          <a:effectLst/>
        </p:spPr>
      </p:pic>
      <p:sp>
        <p:nvSpPr>
          <p:cNvPr id="11776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17765" name="Slide Number Placeholder 2"/>
          <p:cNvSpPr>
            <a:spLocks noGrp="1"/>
          </p:cNvSpPr>
          <p:nvPr>
            <p:ph type="sldNum" sz="quarter" idx="12"/>
          </p:nvPr>
        </p:nvSpPr>
        <p:spPr>
          <a:noFill/>
          <a:ln>
            <a:miter lim="800000"/>
            <a:headEnd/>
            <a:tailEnd/>
          </a:ln>
        </p:spPr>
        <p:txBody>
          <a:bodyPr/>
          <a:lstStyle/>
          <a:p>
            <a:fld id="{49E767CF-A4F8-4274-88B5-236AD05BB761}" type="slidenum">
              <a:rPr lang="en-CA" smtClean="0"/>
              <a:pPr/>
              <a:t>114</a:t>
            </a:fld>
            <a:endParaRPr lang="en-CA" smtClean="0"/>
          </a:p>
        </p:txBody>
      </p:sp>
      <p:sp>
        <p:nvSpPr>
          <p:cNvPr id="11776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cxnSp>
        <p:nvCxnSpPr>
          <p:cNvPr id="9" name="Straight Arrow Connector 8"/>
          <p:cNvCxnSpPr/>
          <p:nvPr/>
        </p:nvCxnSpPr>
        <p:spPr>
          <a:xfrm>
            <a:off x="3492500" y="3933825"/>
            <a:ext cx="1150938" cy="287338"/>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5C0ABF27-6704-484D-AC6B-66E89858F2FC}" type="slidenum">
              <a:rPr lang="en-CA" sz="1200" u="none">
                <a:solidFill>
                  <a:schemeClr val="accent2"/>
                </a:solidFill>
              </a:rPr>
              <a:pPr/>
              <a:t>115</a:t>
            </a:fld>
            <a:endParaRPr lang="en-CA" sz="1200" u="none">
              <a:solidFill>
                <a:schemeClr val="accent2"/>
              </a:solidFill>
            </a:endParaRPr>
          </a:p>
        </p:txBody>
      </p:sp>
      <p:pic>
        <p:nvPicPr>
          <p:cNvPr id="118787"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1878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18789" name="Slide Number Placeholder 2"/>
          <p:cNvSpPr>
            <a:spLocks noGrp="1"/>
          </p:cNvSpPr>
          <p:nvPr>
            <p:ph type="sldNum" sz="quarter" idx="12"/>
          </p:nvPr>
        </p:nvSpPr>
        <p:spPr>
          <a:noFill/>
          <a:ln>
            <a:miter lim="800000"/>
            <a:headEnd/>
            <a:tailEnd/>
          </a:ln>
        </p:spPr>
        <p:txBody>
          <a:bodyPr/>
          <a:lstStyle/>
          <a:p>
            <a:fld id="{8BBE6623-B64D-4F4D-B3DC-9BF1C46E9A20}" type="slidenum">
              <a:rPr lang="en-CA" smtClean="0"/>
              <a:pPr/>
              <a:t>115</a:t>
            </a:fld>
            <a:endParaRPr lang="en-CA" smtClean="0"/>
          </a:p>
        </p:txBody>
      </p:sp>
      <p:sp>
        <p:nvSpPr>
          <p:cNvPr id="11879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7046F419-D051-4C03-AEB8-D486926ACD89}" type="slidenum">
              <a:rPr lang="en-CA" sz="1200" u="none">
                <a:solidFill>
                  <a:schemeClr val="accent2"/>
                </a:solidFill>
              </a:rPr>
              <a:pPr/>
              <a:t>116</a:t>
            </a:fld>
            <a:endParaRPr lang="en-CA" sz="1200" u="none">
              <a:solidFill>
                <a:schemeClr val="accent2"/>
              </a:solidFill>
            </a:endParaRPr>
          </a:p>
        </p:txBody>
      </p:sp>
      <p:pic>
        <p:nvPicPr>
          <p:cNvPr id="119811"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1981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19813" name="Slide Number Placeholder 2"/>
          <p:cNvSpPr>
            <a:spLocks noGrp="1"/>
          </p:cNvSpPr>
          <p:nvPr>
            <p:ph type="sldNum" sz="quarter" idx="12"/>
          </p:nvPr>
        </p:nvSpPr>
        <p:spPr>
          <a:noFill/>
          <a:ln>
            <a:miter lim="800000"/>
            <a:headEnd/>
            <a:tailEnd/>
          </a:ln>
        </p:spPr>
        <p:txBody>
          <a:bodyPr/>
          <a:lstStyle/>
          <a:p>
            <a:fld id="{7CF9E5F9-5543-4856-A73D-1495A0148CEA}" type="slidenum">
              <a:rPr lang="en-CA" smtClean="0"/>
              <a:pPr/>
              <a:t>116</a:t>
            </a:fld>
            <a:endParaRPr lang="en-CA" smtClean="0"/>
          </a:p>
        </p:txBody>
      </p:sp>
      <p:sp>
        <p:nvSpPr>
          <p:cNvPr id="11981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96B2D5F0-203C-4390-BDA2-0B929C226E19}" type="slidenum">
              <a:rPr lang="en-CA" sz="1200" u="none">
                <a:solidFill>
                  <a:schemeClr val="accent2"/>
                </a:solidFill>
              </a:rPr>
              <a:pPr/>
              <a:t>117</a:t>
            </a:fld>
            <a:endParaRPr lang="en-CA" sz="1200" u="none">
              <a:solidFill>
                <a:schemeClr val="accent2"/>
              </a:solidFill>
            </a:endParaRPr>
          </a:p>
        </p:txBody>
      </p:sp>
      <p:pic>
        <p:nvPicPr>
          <p:cNvPr id="120835"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2083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20837" name="Slide Number Placeholder 2"/>
          <p:cNvSpPr>
            <a:spLocks noGrp="1"/>
          </p:cNvSpPr>
          <p:nvPr>
            <p:ph type="sldNum" sz="quarter" idx="12"/>
          </p:nvPr>
        </p:nvSpPr>
        <p:spPr>
          <a:noFill/>
          <a:ln>
            <a:miter lim="800000"/>
            <a:headEnd/>
            <a:tailEnd/>
          </a:ln>
        </p:spPr>
        <p:txBody>
          <a:bodyPr/>
          <a:lstStyle/>
          <a:p>
            <a:fld id="{D36D9A06-200E-446C-A856-29B2DB3FF4E8}" type="slidenum">
              <a:rPr lang="en-CA" smtClean="0"/>
              <a:pPr/>
              <a:t>117</a:t>
            </a:fld>
            <a:endParaRPr lang="en-CA" smtClean="0"/>
          </a:p>
        </p:txBody>
      </p:sp>
      <p:sp>
        <p:nvSpPr>
          <p:cNvPr id="12083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E2D8203E-E2DA-4A84-BD36-DDCD68AC2C71}" type="slidenum">
              <a:rPr lang="en-CA" sz="1200" u="none">
                <a:solidFill>
                  <a:schemeClr val="accent2"/>
                </a:solidFill>
              </a:rPr>
              <a:pPr/>
              <a:t>118</a:t>
            </a:fld>
            <a:endParaRPr lang="en-CA" sz="1200" u="none">
              <a:solidFill>
                <a:schemeClr val="accent2"/>
              </a:solidFill>
            </a:endParaRPr>
          </a:p>
        </p:txBody>
      </p:sp>
      <p:pic>
        <p:nvPicPr>
          <p:cNvPr id="121859"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2186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21861" name="Slide Number Placeholder 2"/>
          <p:cNvSpPr>
            <a:spLocks noGrp="1"/>
          </p:cNvSpPr>
          <p:nvPr>
            <p:ph type="sldNum" sz="quarter" idx="12"/>
          </p:nvPr>
        </p:nvSpPr>
        <p:spPr>
          <a:noFill/>
          <a:ln>
            <a:miter lim="800000"/>
            <a:headEnd/>
            <a:tailEnd/>
          </a:ln>
        </p:spPr>
        <p:txBody>
          <a:bodyPr/>
          <a:lstStyle/>
          <a:p>
            <a:fld id="{15C389A7-D13A-4B99-ACF6-BC7B4FED2C1F}" type="slidenum">
              <a:rPr lang="en-CA" smtClean="0"/>
              <a:pPr/>
              <a:t>118</a:t>
            </a:fld>
            <a:endParaRPr lang="en-CA" smtClean="0"/>
          </a:p>
        </p:txBody>
      </p:sp>
      <p:sp>
        <p:nvSpPr>
          <p:cNvPr id="12186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C12AD135-C3EE-4B43-A67A-C190407FA2BE}" type="slidenum">
              <a:rPr lang="en-CA" sz="1200" u="none">
                <a:solidFill>
                  <a:schemeClr val="accent2"/>
                </a:solidFill>
              </a:rPr>
              <a:pPr/>
              <a:t>119</a:t>
            </a:fld>
            <a:endParaRPr lang="en-CA" sz="1200" u="none">
              <a:solidFill>
                <a:schemeClr val="accent2"/>
              </a:solidFill>
            </a:endParaRPr>
          </a:p>
        </p:txBody>
      </p:sp>
      <p:pic>
        <p:nvPicPr>
          <p:cNvPr id="122883"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2288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22885" name="Slide Number Placeholder 2"/>
          <p:cNvSpPr>
            <a:spLocks noGrp="1"/>
          </p:cNvSpPr>
          <p:nvPr>
            <p:ph type="sldNum" sz="quarter" idx="12"/>
          </p:nvPr>
        </p:nvSpPr>
        <p:spPr>
          <a:noFill/>
          <a:ln>
            <a:miter lim="800000"/>
            <a:headEnd/>
            <a:tailEnd/>
          </a:ln>
        </p:spPr>
        <p:txBody>
          <a:bodyPr/>
          <a:lstStyle/>
          <a:p>
            <a:fld id="{00A56B43-FF38-498C-A08A-2D899D63243B}" type="slidenum">
              <a:rPr lang="en-CA" smtClean="0"/>
              <a:pPr/>
              <a:t>119</a:t>
            </a:fld>
            <a:endParaRPr lang="en-CA" smtClean="0"/>
          </a:p>
        </p:txBody>
      </p:sp>
      <p:sp>
        <p:nvSpPr>
          <p:cNvPr id="12288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6B905750-3FF5-46C0-9BE8-4149944B26F4}" type="slidenum">
              <a:rPr lang="en-CA" sz="1200" u="none">
                <a:solidFill>
                  <a:schemeClr val="accent2"/>
                </a:solidFill>
              </a:rPr>
              <a:pPr/>
              <a:t>12</a:t>
            </a:fld>
            <a:endParaRPr lang="en-CA" sz="1200" u="none">
              <a:solidFill>
                <a:schemeClr val="accent2"/>
              </a:solidFill>
            </a:endParaRPr>
          </a:p>
        </p:txBody>
      </p:sp>
      <p:sp>
        <p:nvSpPr>
          <p:cNvPr id="13315" name="TextBox 1"/>
          <p:cNvSpPr txBox="1">
            <a:spLocks noChangeArrowheads="1"/>
          </p:cNvSpPr>
          <p:nvPr/>
        </p:nvSpPr>
        <p:spPr bwMode="auto">
          <a:xfrm>
            <a:off x="0" y="333375"/>
            <a:ext cx="9251950" cy="6446838"/>
          </a:xfrm>
          <a:prstGeom prst="rect">
            <a:avLst/>
          </a:prstGeom>
          <a:noFill/>
          <a:ln w="9525">
            <a:noFill/>
            <a:miter lim="800000"/>
            <a:headEnd/>
            <a:tailEnd/>
          </a:ln>
        </p:spPr>
        <p:txBody>
          <a:bodyPr>
            <a:spAutoFit/>
          </a:bodyPr>
          <a:lstStyle/>
          <a:p>
            <a:r>
              <a:rPr lang="en-CA" b="1" u="none">
                <a:solidFill>
                  <a:srgbClr val="FF0000"/>
                </a:solidFill>
              </a:rPr>
              <a:t>OECD Regional Typology </a:t>
            </a:r>
            <a:r>
              <a:rPr lang="en-CA" sz="1600" u="none"/>
              <a:t>is designed to classify Territorial Level 3 (TL3) geographic units according their degree of rurality</a:t>
            </a:r>
            <a:r>
              <a:rPr lang="en-CA" sz="1400" u="none"/>
              <a:t>. In each country, TL1 refers to the national level, TL2 refers to the province level (in Canada or, for example, the state level in Australia or the United States) and TL3 refers to a subprovincial geographic grid. In Canada, TL3 units are census divisions.</a:t>
            </a:r>
          </a:p>
          <a:p>
            <a:r>
              <a:rPr lang="en-CA" sz="1200" u="none"/>
              <a:t> </a:t>
            </a:r>
          </a:p>
          <a:p>
            <a:r>
              <a:rPr lang="en-CA" b="1" u="none"/>
              <a:t>Predominantly urban regions </a:t>
            </a:r>
            <a:r>
              <a:rPr lang="en-CA" sz="1600" u="none"/>
              <a:t>are census divisions where less than 15% of the population lives in an OECD rural community.</a:t>
            </a:r>
          </a:p>
          <a:p>
            <a:r>
              <a:rPr lang="en-CA" b="1" u="none"/>
              <a:t>Intermediate regions </a:t>
            </a:r>
            <a:r>
              <a:rPr lang="en-CA" sz="1600" u="none"/>
              <a:t>are census divisions where between 15% and 50% of the population lives in an OECD rural community.</a:t>
            </a:r>
          </a:p>
          <a:p>
            <a:r>
              <a:rPr lang="en-CA" b="1" u="none">
                <a:solidFill>
                  <a:srgbClr val="FF0000"/>
                </a:solidFill>
              </a:rPr>
              <a:t>Predominantly rural regions </a:t>
            </a:r>
            <a:r>
              <a:rPr lang="en-CA" sz="1600" u="none"/>
              <a:t>are census divisions where more than 50% of the population lives in an OECD rural community. Predominantly rural regions are further classified to recognize diversity among the rural regions.</a:t>
            </a:r>
          </a:p>
          <a:p>
            <a:pPr lvl="1"/>
            <a:r>
              <a:rPr lang="en-CA" sz="1400" b="1" u="none">
                <a:solidFill>
                  <a:srgbClr val="FF0000"/>
                </a:solidFill>
              </a:rPr>
              <a:t>Rural metro-adjacent regions</a:t>
            </a:r>
            <a:r>
              <a:rPr lang="en-CA" sz="1400" b="1" u="none"/>
              <a:t>: </a:t>
            </a:r>
            <a:r>
              <a:rPr lang="en-CA" sz="1400" u="none"/>
              <a:t>predominantly rural census divisions which are adjacent to metropolitan centres.</a:t>
            </a:r>
          </a:p>
          <a:p>
            <a:pPr lvl="1"/>
            <a:r>
              <a:rPr lang="en-CA" sz="1400" b="1" u="none">
                <a:solidFill>
                  <a:srgbClr val="FF0000"/>
                </a:solidFill>
              </a:rPr>
              <a:t>Rural non-metro-adjacent regions</a:t>
            </a:r>
            <a:r>
              <a:rPr lang="en-CA" sz="1400" b="1" u="none"/>
              <a:t>: </a:t>
            </a:r>
            <a:r>
              <a:rPr lang="en-CA" sz="1400" u="none"/>
              <a:t>predominantly rural census divisions which are not adjacent to metropolitan centres.</a:t>
            </a:r>
          </a:p>
          <a:p>
            <a:pPr lvl="1"/>
            <a:r>
              <a:rPr lang="en-CA" sz="1400" b="1" u="none">
                <a:solidFill>
                  <a:srgbClr val="FF0000"/>
                </a:solidFill>
              </a:rPr>
              <a:t>Rural northern regions</a:t>
            </a:r>
            <a:r>
              <a:rPr lang="en-CA" sz="1400" u="none"/>
              <a:t>: predominantly rural census divisions which are classified as “northern” when Beale Codes were assigned to Canadian census divisions. </a:t>
            </a:r>
            <a:r>
              <a:rPr lang="en-CA" sz="1200" u="none"/>
              <a:t>For details, see du Plessis </a:t>
            </a:r>
            <a:r>
              <a:rPr lang="en-CA" sz="1200" i="1" u="none"/>
              <a:t>et al. </a:t>
            </a:r>
            <a:r>
              <a:rPr lang="en-CA" sz="1200" u="none"/>
              <a:t>(2001). The 10 Beale Codes were designed for use in the USA. However, they did not include anything like Canada’s north so an eleventh code was added. This extra code includes census divisions that are found entirely, or a majority, above the following lines of parallel in each province: Newfoundland, 50th; Quebec and Ontario, 49th; Manitoba, 53rd; and Saskatchewan, Alberta and British Columbia, 54th. As well, rural northern regions include all of the Yukon, Nunavut and Northwest Territories. A map is available as Map B3 in Appendix B of the working paper by  du Plessis </a:t>
            </a:r>
            <a:r>
              <a:rPr lang="en-CA" sz="1200" i="1" u="none"/>
              <a:t>et al. </a:t>
            </a:r>
            <a:r>
              <a:rPr lang="en-CA" sz="1200" u="none"/>
              <a:t>(2001). </a:t>
            </a:r>
            <a:r>
              <a:rPr lang="en-CA" sz="1200" u="none">
                <a:hlinkClick r:id="rId3" tooltip="http://www.statcan.gc.ca/pub/21-601-m/21-601-m2002061-eng.htm"/>
              </a:rPr>
              <a:t>http://www.statcan.gc.ca/pub/21-601-m/21-601-m2002061-eng.htm</a:t>
            </a:r>
            <a:endParaRPr lang="en-CA" sz="1200" u="none"/>
          </a:p>
          <a:p>
            <a:r>
              <a:rPr lang="en-CA" sz="1400" u="none"/>
              <a:t> </a:t>
            </a:r>
            <a:r>
              <a:rPr lang="en-CA" sz="1400" b="1" u="none"/>
              <a:t>OECD rural communities: </a:t>
            </a:r>
            <a:r>
              <a:rPr lang="en-CA" sz="1400" u="none"/>
              <a:t>are census consolidated subdivisions (CCSs) with a population density less than 150 persons per km</a:t>
            </a:r>
            <a:r>
              <a:rPr lang="en-CA" sz="1400" u="none" baseline="30000"/>
              <a:t>2</a:t>
            </a:r>
            <a:r>
              <a:rPr lang="en-CA" sz="1400" u="none"/>
              <a:t>.</a:t>
            </a:r>
            <a:endParaRPr lang="en-CA" sz="900" u="none"/>
          </a:p>
          <a:p>
            <a:r>
              <a:rPr lang="en-GB" sz="900"/>
              <a:t>{See </a:t>
            </a:r>
            <a:r>
              <a:rPr lang="en-GB" sz="900" u="none"/>
              <a:t>du Plessis, Valerie, Roland Beshiri, Ray D. Bollman and Heather Clemenson. (2001) “Definitions of Rural.” </a:t>
            </a:r>
            <a:r>
              <a:rPr lang="en-GB" sz="900" b="1" u="none"/>
              <a:t>Rural and Small Town Canada Analysis Bulletin</a:t>
            </a:r>
            <a:r>
              <a:rPr lang="en-GB" sz="900" u="none"/>
              <a:t> Vol. 3, No. 3 (Ottawa:  Statistics Canada, Catalogue. no. 21-006-XIE). (</a:t>
            </a:r>
            <a:r>
              <a:rPr lang="en-GB" sz="900" u="none">
                <a:hlinkClick r:id="rId4"/>
              </a:rPr>
              <a:t>http://www.statcan.gc.ca/bsolc/olc-cel/olc-cel?catno=21-006-X&amp;CHROPG=1&amp;lang=eng</a:t>
            </a:r>
            <a:r>
              <a:rPr lang="en-GB" sz="900" u="none"/>
              <a:t>)}</a:t>
            </a:r>
            <a:endParaRPr lang="en-CA" sz="900" u="none"/>
          </a:p>
          <a:p>
            <a:endParaRPr lang="en-CA" sz="900" u="none"/>
          </a:p>
        </p:txBody>
      </p:sp>
      <p:sp>
        <p:nvSpPr>
          <p:cNvPr id="1331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3317" name="Slide Number Placeholder 2"/>
          <p:cNvSpPr>
            <a:spLocks noGrp="1"/>
          </p:cNvSpPr>
          <p:nvPr>
            <p:ph type="sldNum" sz="quarter" idx="12"/>
          </p:nvPr>
        </p:nvSpPr>
        <p:spPr>
          <a:noFill/>
          <a:ln>
            <a:miter lim="800000"/>
            <a:headEnd/>
            <a:tailEnd/>
          </a:ln>
        </p:spPr>
        <p:txBody>
          <a:bodyPr/>
          <a:lstStyle/>
          <a:p>
            <a:fld id="{D6A333A6-1D10-4B9A-A4FF-51AADC11822D}" type="slidenum">
              <a:rPr lang="en-CA" smtClean="0"/>
              <a:pPr/>
              <a:t>12</a:t>
            </a:fld>
            <a:endParaRPr lang="en-CA" smtClean="0"/>
          </a:p>
        </p:txBody>
      </p:sp>
      <p:sp>
        <p:nvSpPr>
          <p:cNvPr id="1331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a:ln>
            <a:miter lim="800000"/>
            <a:headEnd/>
            <a:tailEnd/>
          </a:ln>
        </p:spPr>
        <p:txBody>
          <a:bodyPr/>
          <a:lstStyle/>
          <a:p>
            <a:fld id="{759E3DB3-5817-4897-940F-51310B335AB5}" type="slidenum">
              <a:rPr lang="en-CA" smtClean="0"/>
              <a:pPr/>
              <a:t>120</a:t>
            </a:fld>
            <a:endParaRPr lang="en-CA" smtClean="0"/>
          </a:p>
        </p:txBody>
      </p:sp>
      <p:pic>
        <p:nvPicPr>
          <p:cNvPr id="123907" name="Picture 3"/>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2390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23909"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nvPr>
        </p:nvSpPr>
        <p:spPr>
          <a:noFill/>
          <a:ln>
            <a:miter lim="800000"/>
            <a:headEnd/>
            <a:tailEnd/>
          </a:ln>
        </p:spPr>
        <p:txBody>
          <a:bodyPr/>
          <a:lstStyle/>
          <a:p>
            <a:fld id="{2B07340C-D890-4847-B853-DCD05B0329E4}" type="slidenum">
              <a:rPr lang="en-CA" smtClean="0"/>
              <a:pPr/>
              <a:t>121</a:t>
            </a:fld>
            <a:endParaRPr lang="en-CA" smtClean="0"/>
          </a:p>
        </p:txBody>
      </p:sp>
      <p:pic>
        <p:nvPicPr>
          <p:cNvPr id="124931" name="Picture 3"/>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2493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24933"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noFill/>
          <a:ln>
            <a:miter lim="800000"/>
            <a:headEnd/>
            <a:tailEnd/>
          </a:ln>
        </p:spPr>
        <p:txBody>
          <a:bodyPr/>
          <a:lstStyle/>
          <a:p>
            <a:fld id="{445874E1-9E1B-4C08-8194-8A7E70AA68D2}" type="slidenum">
              <a:rPr lang="en-CA" smtClean="0"/>
              <a:pPr/>
              <a:t>122</a:t>
            </a:fld>
            <a:endParaRPr lang="en-CA" smtClean="0"/>
          </a:p>
        </p:txBody>
      </p:sp>
      <p:pic>
        <p:nvPicPr>
          <p:cNvPr id="125955"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2595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25957"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2"/>
          </p:nvPr>
        </p:nvSpPr>
        <p:spPr>
          <a:noFill/>
          <a:ln>
            <a:miter lim="800000"/>
            <a:headEnd/>
            <a:tailEnd/>
          </a:ln>
        </p:spPr>
        <p:txBody>
          <a:bodyPr/>
          <a:lstStyle/>
          <a:p>
            <a:fld id="{AB1DB7F5-9353-4FD7-96C8-73826358A6ED}" type="slidenum">
              <a:rPr lang="en-CA" smtClean="0"/>
              <a:pPr/>
              <a:t>123</a:t>
            </a:fld>
            <a:endParaRPr lang="en-CA" smtClean="0"/>
          </a:p>
        </p:txBody>
      </p:sp>
      <p:pic>
        <p:nvPicPr>
          <p:cNvPr id="126979"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2698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26981"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a:noFill/>
          <a:ln>
            <a:miter lim="800000"/>
            <a:headEnd/>
            <a:tailEnd/>
          </a:ln>
        </p:spPr>
        <p:txBody>
          <a:bodyPr/>
          <a:lstStyle/>
          <a:p>
            <a:fld id="{52C076DA-50CA-4126-AE31-95B53893E454}" type="slidenum">
              <a:rPr lang="en-CA" smtClean="0"/>
              <a:pPr/>
              <a:t>124</a:t>
            </a:fld>
            <a:endParaRPr lang="en-CA" smtClean="0"/>
          </a:p>
        </p:txBody>
      </p:sp>
      <p:pic>
        <p:nvPicPr>
          <p:cNvPr id="128003"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2800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28005"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C7E3E692-C1C9-49FF-924C-028FAD390986}" type="slidenum">
              <a:rPr lang="en-CA" sz="1200" u="none">
                <a:solidFill>
                  <a:schemeClr val="accent2"/>
                </a:solidFill>
              </a:rPr>
              <a:pPr/>
              <a:t>125</a:t>
            </a:fld>
            <a:endParaRPr lang="en-CA" sz="1200" u="none">
              <a:solidFill>
                <a:schemeClr val="accent2"/>
              </a:solidFill>
            </a:endParaRPr>
          </a:p>
        </p:txBody>
      </p:sp>
      <p:pic>
        <p:nvPicPr>
          <p:cNvPr id="129027"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2902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29029" name="Slide Number Placeholder 2"/>
          <p:cNvSpPr>
            <a:spLocks noGrp="1"/>
          </p:cNvSpPr>
          <p:nvPr>
            <p:ph type="sldNum" sz="quarter" idx="12"/>
          </p:nvPr>
        </p:nvSpPr>
        <p:spPr>
          <a:noFill/>
          <a:ln>
            <a:miter lim="800000"/>
            <a:headEnd/>
            <a:tailEnd/>
          </a:ln>
        </p:spPr>
        <p:txBody>
          <a:bodyPr/>
          <a:lstStyle/>
          <a:p>
            <a:fld id="{035483E4-2E28-4DE4-8A2F-5DEBD624F9EA}" type="slidenum">
              <a:rPr lang="en-CA" smtClean="0"/>
              <a:pPr/>
              <a:t>125</a:t>
            </a:fld>
            <a:endParaRPr lang="en-CA" smtClean="0"/>
          </a:p>
        </p:txBody>
      </p:sp>
      <p:sp>
        <p:nvSpPr>
          <p:cNvPr id="12903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a:ln>
            <a:miter lim="800000"/>
            <a:headEnd/>
            <a:tailEnd/>
          </a:ln>
        </p:spPr>
        <p:txBody>
          <a:bodyPr/>
          <a:lstStyle/>
          <a:p>
            <a:fld id="{F9EA5649-2350-4583-A68B-5B138FD0CAB9}" type="slidenum">
              <a:rPr lang="en-CA" smtClean="0"/>
              <a:pPr/>
              <a:t>126</a:t>
            </a:fld>
            <a:endParaRPr lang="en-CA" smtClean="0"/>
          </a:p>
        </p:txBody>
      </p:sp>
      <p:sp>
        <p:nvSpPr>
          <p:cNvPr id="3076" name="TextBox 1"/>
          <p:cNvSpPr txBox="1">
            <a:spLocks noChangeArrowheads="1"/>
          </p:cNvSpPr>
          <p:nvPr/>
        </p:nvSpPr>
        <p:spPr bwMode="auto">
          <a:xfrm>
            <a:off x="0" y="908050"/>
            <a:ext cx="91440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3200" b="1" u="none" dirty="0" smtClean="0"/>
              <a:t>Outline</a:t>
            </a:r>
            <a:endParaRPr lang="en-CA" sz="2400" b="1" u="none" dirty="0" smtClean="0"/>
          </a:p>
          <a:p>
            <a:pPr marL="457200" indent="-457200" eaLnBrk="1" hangingPunct="1">
              <a:buFontTx/>
              <a:buAutoNum type="arabicPeriod"/>
              <a:defRPr/>
            </a:pPr>
            <a:r>
              <a:rPr lang="en-CA" sz="2400" b="1" u="none" dirty="0" smtClean="0"/>
              <a:t>Three ways of following rural demography</a:t>
            </a:r>
          </a:p>
          <a:p>
            <a:pPr marL="1200150" lvl="1" indent="-457200" eaLnBrk="1" hangingPunct="1">
              <a:buFont typeface="+mj-lt"/>
              <a:buAutoNum type="alphaLcPeriod"/>
              <a:defRPr/>
            </a:pPr>
            <a:r>
              <a:rPr lang="en-CA" sz="2000" b="1" u="none" dirty="0" smtClean="0"/>
              <a:t>Nature of community / neighbourhood </a:t>
            </a:r>
            <a:r>
              <a:rPr lang="en-CA" b="1" u="none" dirty="0" smtClean="0"/>
              <a:t>(census rural areas)</a:t>
            </a:r>
          </a:p>
          <a:p>
            <a:pPr marL="1200150" lvl="1" indent="-457200" eaLnBrk="1" hangingPunct="1">
              <a:buFont typeface="+mj-lt"/>
              <a:buAutoNum type="alphaLcPeriod"/>
              <a:defRPr/>
            </a:pPr>
            <a:r>
              <a:rPr lang="en-CA" sz="2000" b="1" u="none" dirty="0" smtClean="0"/>
              <a:t>Type of labour market</a:t>
            </a:r>
            <a:r>
              <a:rPr lang="en-CA" b="1" u="none" dirty="0" smtClean="0"/>
              <a:t> (rural and small town (non-CMA/CA) areas)</a:t>
            </a:r>
          </a:p>
          <a:p>
            <a:pPr marL="1200150" lvl="1" indent="-457200" eaLnBrk="1" hangingPunct="1">
              <a:buFont typeface="+mj-lt"/>
              <a:buAutoNum type="alphaLcPeriod"/>
              <a:defRPr/>
            </a:pPr>
            <a:r>
              <a:rPr lang="en-CA" sz="2000" b="1" u="none" dirty="0" smtClean="0"/>
              <a:t>Type of region </a:t>
            </a:r>
            <a:r>
              <a:rPr lang="en-CA" b="1" u="none" dirty="0" smtClean="0"/>
              <a:t>(predominantly rural regions, OECD regional typology</a:t>
            </a:r>
            <a:r>
              <a:rPr lang="en-CA" sz="2000" b="1" u="none" dirty="0" smtClean="0"/>
              <a:t>)</a:t>
            </a:r>
            <a:endParaRPr lang="en-CA" sz="2400" b="1" u="none" dirty="0" smtClean="0"/>
          </a:p>
          <a:p>
            <a:pPr marL="457200" indent="-457200" eaLnBrk="1" hangingPunct="1">
              <a:buFontTx/>
              <a:buAutoNum type="arabicPeriod"/>
              <a:defRPr/>
            </a:pPr>
            <a:r>
              <a:rPr lang="en-CA" sz="2400" b="1" u="none" dirty="0" smtClean="0"/>
              <a:t>What has the annual data been telling us?</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Structure and trends: update with the 2011 Census of Population</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solidFill>
                  <a:srgbClr val="FF0000"/>
                </a:solidFill>
              </a:rPr>
              <a:t>Summary</a:t>
            </a:r>
            <a:endParaRPr lang="en-CA" sz="2400" u="none" dirty="0" smtClean="0">
              <a:solidFill>
                <a:srgbClr val="FF0000"/>
              </a:solidFill>
            </a:endParaRPr>
          </a:p>
        </p:txBody>
      </p:sp>
      <p:sp>
        <p:nvSpPr>
          <p:cNvPr id="13005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30053"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a:noFill/>
          <a:ln>
            <a:miter lim="800000"/>
            <a:headEnd/>
            <a:tailEnd/>
          </a:ln>
        </p:spPr>
        <p:txBody>
          <a:bodyPr/>
          <a:lstStyle/>
          <a:p>
            <a:fld id="{BC9A7C28-7E5B-4242-BEF5-7154292C4A11}" type="slidenum">
              <a:rPr lang="en-CA" smtClean="0"/>
              <a:pPr/>
              <a:t>127</a:t>
            </a:fld>
            <a:endParaRPr lang="en-CA" smtClean="0"/>
          </a:p>
        </p:txBody>
      </p:sp>
      <p:sp>
        <p:nvSpPr>
          <p:cNvPr id="3076" name="TextBox 1"/>
          <p:cNvSpPr txBox="1">
            <a:spLocks noChangeArrowheads="1"/>
          </p:cNvSpPr>
          <p:nvPr/>
        </p:nvSpPr>
        <p:spPr bwMode="auto">
          <a:xfrm>
            <a:off x="-4763" y="388938"/>
            <a:ext cx="9144001" cy="637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CA" sz="2400" b="1" u="none" dirty="0" smtClean="0">
                <a:solidFill>
                  <a:srgbClr val="FF0000"/>
                </a:solidFill>
                <a:latin typeface="+mn-lt"/>
              </a:rPr>
              <a:t>Take home messages:</a:t>
            </a:r>
          </a:p>
          <a:p>
            <a:pPr eaLnBrk="1" hangingPunct="1">
              <a:spcBef>
                <a:spcPts val="0"/>
              </a:spcBef>
              <a:defRPr/>
            </a:pPr>
            <a:endParaRPr lang="en-CA" sz="2400" b="1" u="none" dirty="0" smtClean="0">
              <a:solidFill>
                <a:srgbClr val="FF0000"/>
              </a:solidFill>
              <a:latin typeface="+mn-lt"/>
            </a:endParaRPr>
          </a:p>
          <a:p>
            <a:pPr marL="457200" indent="-457200" eaLnBrk="1" hangingPunct="1">
              <a:spcBef>
                <a:spcPts val="0"/>
              </a:spcBef>
              <a:buFontTx/>
              <a:buAutoNum type="arabicPeriod"/>
              <a:defRPr/>
            </a:pPr>
            <a:r>
              <a:rPr lang="en-CA" sz="2400" b="1" u="none" dirty="0" smtClean="0">
                <a:solidFill>
                  <a:srgbClr val="000099"/>
                </a:solidFill>
                <a:latin typeface="+mn-lt"/>
              </a:rPr>
              <a:t>Rural Canada is growing</a:t>
            </a:r>
          </a:p>
          <a:p>
            <a:pPr marL="1200150" lvl="1" indent="-457200" eaLnBrk="1" hangingPunct="1">
              <a:spcBef>
                <a:spcPts val="0"/>
              </a:spcBef>
              <a:buFont typeface="Wingdings" pitchFamily="2" charset="2"/>
              <a:buChar char="q"/>
              <a:defRPr/>
            </a:pPr>
            <a:r>
              <a:rPr lang="en-CA" sz="2400" b="1" u="none" dirty="0" smtClean="0">
                <a:solidFill>
                  <a:srgbClr val="000099"/>
                </a:solidFill>
                <a:latin typeface="+mn-lt"/>
              </a:rPr>
              <a:t>not everywhere, but Rural Canada is growing</a:t>
            </a:r>
          </a:p>
          <a:p>
            <a:pPr marL="1200150" lvl="1" indent="-457200" eaLnBrk="1" hangingPunct="1">
              <a:spcBef>
                <a:spcPts val="0"/>
              </a:spcBef>
              <a:buFont typeface="Wingdings" pitchFamily="2" charset="2"/>
              <a:buChar char="v"/>
              <a:defRPr/>
            </a:pPr>
            <a:r>
              <a:rPr lang="en-CA" sz="2000" b="1" u="none" dirty="0" smtClean="0">
                <a:solidFill>
                  <a:srgbClr val="000099"/>
                </a:solidFill>
                <a:latin typeface="+mn-lt"/>
              </a:rPr>
              <a:t>The rural share of total population is declining because</a:t>
            </a:r>
          </a:p>
          <a:p>
            <a:pPr marL="1600200" lvl="2" indent="-457200" eaLnBrk="1" hangingPunct="1">
              <a:spcBef>
                <a:spcPts val="0"/>
              </a:spcBef>
              <a:buFont typeface="Wingdings" pitchFamily="2" charset="2"/>
              <a:buChar char="ü"/>
              <a:defRPr/>
            </a:pPr>
            <a:r>
              <a:rPr lang="en-CA" sz="2000" b="1" u="none" dirty="0" smtClean="0">
                <a:solidFill>
                  <a:srgbClr val="000099"/>
                </a:solidFill>
                <a:latin typeface="+mn-lt"/>
              </a:rPr>
              <a:t>Urban is growing faster; </a:t>
            </a:r>
          </a:p>
          <a:p>
            <a:pPr lvl="2" indent="0" eaLnBrk="1" hangingPunct="1">
              <a:spcBef>
                <a:spcPts val="0"/>
              </a:spcBef>
              <a:defRPr/>
            </a:pPr>
            <a:r>
              <a:rPr lang="en-CA" sz="2000" b="1" u="none" dirty="0">
                <a:solidFill>
                  <a:srgbClr val="000099"/>
                </a:solidFill>
                <a:latin typeface="+mn-lt"/>
              </a:rPr>
              <a:t>	</a:t>
            </a:r>
            <a:r>
              <a:rPr lang="en-CA" sz="2000" b="1" u="none" dirty="0" smtClean="0">
                <a:solidFill>
                  <a:srgbClr val="000099"/>
                </a:solidFill>
                <a:latin typeface="+mn-lt"/>
              </a:rPr>
              <a:t>and due to</a:t>
            </a:r>
          </a:p>
          <a:p>
            <a:pPr marL="1600200" lvl="2" indent="-457200" eaLnBrk="1" hangingPunct="1">
              <a:spcBef>
                <a:spcPts val="0"/>
              </a:spcBef>
              <a:buFont typeface="Wingdings" pitchFamily="2" charset="2"/>
              <a:buChar char="ü"/>
              <a:defRPr/>
            </a:pPr>
            <a:r>
              <a:rPr lang="en-CA" sz="2000" b="1" u="none" dirty="0" smtClean="0">
                <a:solidFill>
                  <a:srgbClr val="000099"/>
                </a:solidFill>
                <a:latin typeface="+mn-lt"/>
              </a:rPr>
              <a:t>Successful rural development</a:t>
            </a:r>
            <a:endParaRPr lang="en-CA" b="1" u="none" dirty="0" smtClean="0">
              <a:solidFill>
                <a:srgbClr val="000099"/>
              </a:solidFill>
              <a:latin typeface="+mn-lt"/>
            </a:endParaRPr>
          </a:p>
          <a:p>
            <a:pPr marL="1943100" lvl="3" indent="-342900" eaLnBrk="1" hangingPunct="1">
              <a:spcBef>
                <a:spcPts val="0"/>
              </a:spcBef>
              <a:buFont typeface="Arial" pitchFamily="34" charset="0"/>
              <a:buChar char="•"/>
              <a:defRPr/>
            </a:pPr>
            <a:r>
              <a:rPr lang="en-CA" b="1" u="none" dirty="0" smtClean="0">
                <a:solidFill>
                  <a:srgbClr val="000099"/>
                </a:solidFill>
                <a:latin typeface="+mn-lt"/>
              </a:rPr>
              <a:t>At each census, some rural areas have grown and are re-classified as urban.</a:t>
            </a:r>
          </a:p>
          <a:p>
            <a:pPr marL="1943100" lvl="3" indent="-342900" eaLnBrk="1" hangingPunct="1">
              <a:spcBef>
                <a:spcPts val="0"/>
              </a:spcBef>
              <a:buFont typeface="Arial" pitchFamily="34" charset="0"/>
              <a:buChar char="•"/>
              <a:defRPr/>
            </a:pPr>
            <a:r>
              <a:rPr lang="en-CA" b="1" u="none" dirty="0" smtClean="0">
                <a:solidFill>
                  <a:srgbClr val="000099"/>
                </a:solidFill>
                <a:latin typeface="+mn-lt"/>
              </a:rPr>
              <a:t>Sometimes the re-classification is greater than the growth and thus we sometimes see fewer rural people at the end of the period, compared to the number at the beginning of the period.</a:t>
            </a:r>
          </a:p>
          <a:p>
            <a:pPr marL="1943100" lvl="3" indent="-342900" eaLnBrk="1" hangingPunct="1">
              <a:spcBef>
                <a:spcPts val="0"/>
              </a:spcBef>
              <a:buFont typeface="Arial" pitchFamily="34" charset="0"/>
              <a:buChar char="•"/>
              <a:defRPr/>
            </a:pPr>
            <a:endParaRPr lang="en-CA" b="1" u="none" dirty="0" smtClean="0">
              <a:solidFill>
                <a:srgbClr val="000099"/>
              </a:solidFill>
              <a:latin typeface="+mn-lt"/>
            </a:endParaRPr>
          </a:p>
          <a:p>
            <a:pPr marL="457200" indent="-457200" eaLnBrk="1" hangingPunct="1">
              <a:spcBef>
                <a:spcPts val="0"/>
              </a:spcBef>
              <a:buFontTx/>
              <a:buAutoNum type="arabicPeriod" startAt="2"/>
              <a:defRPr/>
            </a:pPr>
            <a:r>
              <a:rPr lang="en-CA" sz="2400" b="1" u="none" dirty="0" smtClean="0">
                <a:solidFill>
                  <a:srgbClr val="000099"/>
                </a:solidFill>
                <a:latin typeface="+mn-lt"/>
              </a:rPr>
              <a:t>Rural Canada is:</a:t>
            </a:r>
            <a:endParaRPr lang="en-CA" sz="2000" b="1" u="none" dirty="0" smtClean="0">
              <a:solidFill>
                <a:srgbClr val="000099"/>
              </a:solidFill>
              <a:latin typeface="+mn-lt"/>
            </a:endParaRPr>
          </a:p>
          <a:p>
            <a:pPr marL="457200" indent="-457200" eaLnBrk="1" hangingPunct="1">
              <a:spcBef>
                <a:spcPts val="0"/>
              </a:spcBef>
              <a:buFont typeface="Arial" pitchFamily="34" charset="0"/>
              <a:buChar char="•"/>
              <a:defRPr/>
            </a:pPr>
            <a:r>
              <a:rPr lang="en-CA" sz="2000" b="1" u="none" dirty="0" smtClean="0">
                <a:solidFill>
                  <a:srgbClr val="000099"/>
                </a:solidFill>
                <a:latin typeface="+mn-lt"/>
              </a:rPr>
              <a:t>growing near cities</a:t>
            </a:r>
          </a:p>
          <a:p>
            <a:pPr marL="457200" indent="-457200" eaLnBrk="1" hangingPunct="1">
              <a:spcBef>
                <a:spcPts val="0"/>
              </a:spcBef>
              <a:buFont typeface="Arial" pitchFamily="34" charset="0"/>
              <a:buChar char="•"/>
              <a:defRPr/>
            </a:pPr>
            <a:r>
              <a:rPr lang="en-CA" sz="2000" b="1" u="none" dirty="0" smtClean="0">
                <a:solidFill>
                  <a:srgbClr val="000099"/>
                </a:solidFill>
                <a:latin typeface="+mn-lt"/>
              </a:rPr>
              <a:t>growing less or declining away from cities</a:t>
            </a:r>
          </a:p>
          <a:p>
            <a:pPr marL="457200" indent="-457200" eaLnBrk="1" hangingPunct="1">
              <a:spcBef>
                <a:spcPts val="0"/>
              </a:spcBef>
              <a:buFont typeface="Arial" pitchFamily="34" charset="0"/>
              <a:buChar char="•"/>
              <a:defRPr/>
            </a:pPr>
            <a:r>
              <a:rPr lang="en-CA" sz="2000" b="1" u="none" dirty="0" smtClean="0">
                <a:solidFill>
                  <a:srgbClr val="000099"/>
                </a:solidFill>
                <a:latin typeface="+mn-lt"/>
              </a:rPr>
              <a:t>some remote areas are growing due to higher Aboriginal birth rates and / or resource development.</a:t>
            </a:r>
          </a:p>
          <a:p>
            <a:pPr marL="1600200" lvl="2" indent="-457200" eaLnBrk="1" hangingPunct="1">
              <a:spcBef>
                <a:spcPts val="0"/>
              </a:spcBef>
              <a:buFont typeface="Wingdings" pitchFamily="2" charset="2"/>
              <a:buChar char="ü"/>
              <a:defRPr/>
            </a:pPr>
            <a:endParaRPr lang="en-CA" sz="2000" b="1" u="none" dirty="0">
              <a:solidFill>
                <a:srgbClr val="000099"/>
              </a:solidFill>
              <a:latin typeface="+mn-lt"/>
            </a:endParaRPr>
          </a:p>
        </p:txBody>
      </p:sp>
      <p:sp>
        <p:nvSpPr>
          <p:cNvPr id="13107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31077"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noFill/>
          <a:ln>
            <a:miter lim="800000"/>
            <a:headEnd/>
            <a:tailEnd/>
          </a:ln>
        </p:spPr>
        <p:txBody>
          <a:bodyPr/>
          <a:lstStyle/>
          <a:p>
            <a:fld id="{FAA5941D-2DBD-42CE-9DD7-4E3D183D63E4}" type="slidenum">
              <a:rPr lang="en-CA" smtClean="0"/>
              <a:pPr/>
              <a:t>128</a:t>
            </a:fld>
            <a:endParaRPr lang="en-CA" smtClean="0"/>
          </a:p>
        </p:txBody>
      </p:sp>
      <p:sp>
        <p:nvSpPr>
          <p:cNvPr id="132099" name="Rectangle 1"/>
          <p:cNvSpPr>
            <a:spLocks noChangeArrowheads="1"/>
          </p:cNvSpPr>
          <p:nvPr/>
        </p:nvSpPr>
        <p:spPr bwMode="auto">
          <a:xfrm>
            <a:off x="0" y="476250"/>
            <a:ext cx="9144000" cy="1323975"/>
          </a:xfrm>
          <a:prstGeom prst="rect">
            <a:avLst/>
          </a:prstGeom>
          <a:noFill/>
          <a:ln w="9525">
            <a:noFill/>
            <a:miter lim="800000"/>
            <a:headEnd/>
            <a:tailEnd/>
          </a:ln>
        </p:spPr>
        <p:txBody>
          <a:bodyPr>
            <a:spAutoFit/>
          </a:bodyPr>
          <a:lstStyle/>
          <a:p>
            <a:pPr algn="ctr">
              <a:spcBef>
                <a:spcPct val="50000"/>
              </a:spcBef>
            </a:pPr>
            <a:r>
              <a:rPr lang="en-CA" sz="3200" u="none">
                <a:solidFill>
                  <a:srgbClr val="000099"/>
                </a:solidFill>
                <a:latin typeface="Arial Black" pitchFamily="34" charset="0"/>
              </a:rPr>
              <a:t>Canada’s rural population is growing:</a:t>
            </a:r>
          </a:p>
          <a:p>
            <a:pPr algn="ctr">
              <a:spcBef>
                <a:spcPct val="50000"/>
              </a:spcBef>
            </a:pPr>
            <a:r>
              <a:rPr lang="en-CA" sz="3200" u="none">
                <a:solidFill>
                  <a:srgbClr val="000099"/>
                </a:solidFill>
                <a:latin typeface="Arial Black" pitchFamily="34" charset="0"/>
              </a:rPr>
              <a:t>A rural demography update to 2011</a:t>
            </a:r>
          </a:p>
        </p:txBody>
      </p:sp>
      <p:sp>
        <p:nvSpPr>
          <p:cNvPr id="132100" name="Text Box 9"/>
          <p:cNvSpPr txBox="1">
            <a:spLocks noChangeArrowheads="1"/>
          </p:cNvSpPr>
          <p:nvPr/>
        </p:nvSpPr>
        <p:spPr bwMode="auto">
          <a:xfrm>
            <a:off x="3017838" y="3644900"/>
            <a:ext cx="6121400" cy="1262063"/>
          </a:xfrm>
          <a:prstGeom prst="rect">
            <a:avLst/>
          </a:prstGeom>
          <a:noFill/>
          <a:ln w="9525">
            <a:noFill/>
            <a:miter lim="800000"/>
            <a:headEnd/>
            <a:tailEnd/>
          </a:ln>
          <a:effectLst/>
        </p:spPr>
        <p:txBody>
          <a:bodyPr>
            <a:spAutoFit/>
          </a:bodyPr>
          <a:lstStyle/>
          <a:p>
            <a:pPr algn="r">
              <a:spcBef>
                <a:spcPct val="50000"/>
              </a:spcBef>
            </a:pPr>
            <a:r>
              <a:rPr lang="en-CA" sz="2800" b="1" u="none">
                <a:solidFill>
                  <a:srgbClr val="000099"/>
                </a:solidFill>
              </a:rPr>
              <a:t>Ray D. Bollman</a:t>
            </a:r>
            <a:endParaRPr lang="en-CA" sz="1600" b="1" u="none">
              <a:solidFill>
                <a:srgbClr val="000099"/>
              </a:solidFill>
            </a:endParaRPr>
          </a:p>
          <a:p>
            <a:pPr algn="r">
              <a:spcBef>
                <a:spcPct val="50000"/>
              </a:spcBef>
            </a:pPr>
            <a:r>
              <a:rPr lang="en-CA" sz="1600" b="1" u="none">
                <a:solidFill>
                  <a:srgbClr val="000099"/>
                </a:solidFill>
                <a:hlinkClick r:id="rId3"/>
              </a:rPr>
              <a:t>RayD.Bollman@sasktel.net</a:t>
            </a:r>
            <a:endParaRPr lang="en-CA" sz="1600" b="1" u="none">
              <a:solidFill>
                <a:srgbClr val="000099"/>
              </a:solidFill>
            </a:endParaRPr>
          </a:p>
          <a:p>
            <a:pPr algn="r">
              <a:spcBef>
                <a:spcPct val="50000"/>
              </a:spcBef>
            </a:pPr>
            <a:r>
              <a:rPr lang="en-CA" sz="1600" b="1" u="none">
                <a:solidFill>
                  <a:srgbClr val="000099"/>
                </a:solidFill>
              </a:rPr>
              <a:t>613-297-5826</a:t>
            </a:r>
          </a:p>
        </p:txBody>
      </p:sp>
      <p:sp>
        <p:nvSpPr>
          <p:cNvPr id="132101" name="Footer Placeholder 2"/>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32102" name="TextBox 1"/>
          <p:cNvSpPr txBox="1">
            <a:spLocks noChangeArrowheads="1"/>
          </p:cNvSpPr>
          <p:nvPr/>
        </p:nvSpPr>
        <p:spPr bwMode="auto">
          <a:xfrm>
            <a:off x="684213" y="2457450"/>
            <a:ext cx="8064500" cy="708025"/>
          </a:xfrm>
          <a:prstGeom prst="rect">
            <a:avLst/>
          </a:prstGeom>
          <a:solidFill>
            <a:schemeClr val="bg1"/>
          </a:solidFill>
          <a:ln w="9525">
            <a:solidFill>
              <a:schemeClr val="tx1"/>
            </a:solidFill>
            <a:miter lim="800000"/>
            <a:headEnd/>
            <a:tailEnd/>
          </a:ln>
        </p:spPr>
        <p:txBody>
          <a:bodyPr>
            <a:spAutoFit/>
          </a:bodyPr>
          <a:lstStyle/>
          <a:p>
            <a:pPr algn="ctr"/>
            <a:r>
              <a:rPr lang="en-CA" sz="4000" b="1" u="none"/>
              <a:t>Questions / Discussion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miter lim="800000"/>
            <a:headEnd/>
            <a:tailEnd/>
          </a:ln>
        </p:spPr>
        <p:txBody>
          <a:bodyPr/>
          <a:lstStyle/>
          <a:p>
            <a:fld id="{4ECFACBE-3AA9-4062-9CA1-D64B04E9DFFF}" type="slidenum">
              <a:rPr lang="en-CA" smtClean="0"/>
              <a:pPr/>
              <a:t>13</a:t>
            </a:fld>
            <a:endParaRPr lang="en-CA" smtClean="0"/>
          </a:p>
        </p:txBody>
      </p:sp>
      <p:sp>
        <p:nvSpPr>
          <p:cNvPr id="3076" name="TextBox 1"/>
          <p:cNvSpPr txBox="1">
            <a:spLocks noChangeArrowheads="1"/>
          </p:cNvSpPr>
          <p:nvPr/>
        </p:nvSpPr>
        <p:spPr bwMode="auto">
          <a:xfrm>
            <a:off x="0" y="908050"/>
            <a:ext cx="91440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3200" b="1" u="none" dirty="0" smtClean="0"/>
              <a:t>Outline</a:t>
            </a:r>
            <a:endParaRPr lang="en-CA" sz="2400" b="1" u="none" dirty="0" smtClean="0"/>
          </a:p>
          <a:p>
            <a:pPr marL="457200" indent="-457200" eaLnBrk="1" hangingPunct="1">
              <a:buFontTx/>
              <a:buAutoNum type="arabicPeriod"/>
              <a:defRPr/>
            </a:pPr>
            <a:r>
              <a:rPr lang="en-CA" sz="2400" b="1" u="none" dirty="0" smtClean="0"/>
              <a:t>Three ways of following rural demography</a:t>
            </a:r>
          </a:p>
          <a:p>
            <a:pPr marL="1200150" lvl="1" indent="-457200" eaLnBrk="1" hangingPunct="1">
              <a:buFont typeface="+mj-lt"/>
              <a:buAutoNum type="alphaLcPeriod"/>
              <a:defRPr/>
            </a:pPr>
            <a:r>
              <a:rPr lang="en-CA" sz="2000" b="1" u="none" dirty="0" smtClean="0"/>
              <a:t>Nature of community / neighbourhood </a:t>
            </a:r>
            <a:r>
              <a:rPr lang="en-CA" b="1" u="none" dirty="0" smtClean="0"/>
              <a:t>(census rural areas)</a:t>
            </a:r>
          </a:p>
          <a:p>
            <a:pPr marL="1200150" lvl="1" indent="-457200" eaLnBrk="1" hangingPunct="1">
              <a:buFont typeface="+mj-lt"/>
              <a:buAutoNum type="alphaLcPeriod"/>
              <a:defRPr/>
            </a:pPr>
            <a:r>
              <a:rPr lang="en-CA" sz="2000" b="1" u="none" dirty="0" smtClean="0"/>
              <a:t>Type of labour market</a:t>
            </a:r>
            <a:r>
              <a:rPr lang="en-CA" b="1" u="none" dirty="0" smtClean="0"/>
              <a:t> (rural and small town (non-CMA/CA) areas)</a:t>
            </a:r>
          </a:p>
          <a:p>
            <a:pPr marL="1200150" lvl="1" indent="-457200" eaLnBrk="1" hangingPunct="1">
              <a:buFont typeface="+mj-lt"/>
              <a:buAutoNum type="alphaLcPeriod"/>
              <a:defRPr/>
            </a:pPr>
            <a:r>
              <a:rPr lang="en-CA" sz="2000" b="1" u="none" dirty="0" smtClean="0"/>
              <a:t>Type of region </a:t>
            </a:r>
            <a:r>
              <a:rPr lang="en-CA" b="1" u="none" dirty="0" smtClean="0"/>
              <a:t>(predominantly rural regions, OECD regional typology</a:t>
            </a:r>
            <a:r>
              <a:rPr lang="en-CA" sz="2000" b="1" u="none" dirty="0" smtClean="0">
                <a:solidFill>
                  <a:srgbClr val="FF0000"/>
                </a:solidFill>
              </a:rPr>
              <a:t>)</a:t>
            </a:r>
            <a:endParaRPr lang="en-CA" sz="2400" b="1" u="none" dirty="0" smtClean="0">
              <a:solidFill>
                <a:srgbClr val="FF0000"/>
              </a:solidFill>
            </a:endParaRPr>
          </a:p>
          <a:p>
            <a:pPr marL="457200" indent="-457200" eaLnBrk="1" hangingPunct="1">
              <a:buFontTx/>
              <a:buAutoNum type="arabicPeriod"/>
              <a:defRPr/>
            </a:pPr>
            <a:r>
              <a:rPr lang="en-CA" sz="2400" b="1" u="none" dirty="0" smtClean="0">
                <a:solidFill>
                  <a:srgbClr val="FF0000"/>
                </a:solidFill>
              </a:rPr>
              <a:t>What has the annual data been telling us?</a:t>
            </a:r>
            <a:endParaRPr lang="en-CA" sz="2400" b="1" u="none" dirty="0">
              <a:solidFill>
                <a:srgbClr val="FF0000"/>
              </a:solidFill>
            </a:endParaRPr>
          </a:p>
          <a:p>
            <a:pPr marL="1200150" lvl="1" indent="-457200" eaLnBrk="1" hangingPunct="1">
              <a:buFont typeface="+mj-lt"/>
              <a:buAutoNum type="alphaLcPeriod"/>
              <a:defRPr/>
            </a:pPr>
            <a:r>
              <a:rPr lang="en-CA" sz="2000" b="1" u="none" dirty="0">
                <a:solidFill>
                  <a:srgbClr val="FF0000"/>
                </a:solidFill>
              </a:rPr>
              <a:t>Nature of community / neighbourhood </a:t>
            </a:r>
            <a:r>
              <a:rPr lang="en-CA" b="1" u="none" dirty="0">
                <a:solidFill>
                  <a:srgbClr val="FF0000"/>
                </a:solidFill>
              </a:rPr>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Structure and trends: update with the 2011 Census of Population</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Summary</a:t>
            </a:r>
            <a:endParaRPr lang="en-CA" sz="2400" u="none" dirty="0" smtClean="0"/>
          </a:p>
        </p:txBody>
      </p:sp>
      <p:sp>
        <p:nvSpPr>
          <p:cNvPr id="1434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4341"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miter lim="800000"/>
            <a:headEnd/>
            <a:tailEnd/>
          </a:ln>
        </p:spPr>
        <p:txBody>
          <a:bodyPr/>
          <a:lstStyle/>
          <a:p>
            <a:fld id="{F3DCF100-DA30-4B4D-8C04-13BA2C9019FC}" type="slidenum">
              <a:rPr lang="en-CA" smtClean="0"/>
              <a:pPr/>
              <a:t>14</a:t>
            </a:fld>
            <a:endParaRPr lang="en-CA" smtClean="0"/>
          </a:p>
        </p:txBody>
      </p:sp>
      <p:pic>
        <p:nvPicPr>
          <p:cNvPr id="15363" name="Picture 7"/>
          <p:cNvPicPr>
            <a:picLocks noChangeAspect="1" noChangeArrowheads="1"/>
          </p:cNvPicPr>
          <p:nvPr/>
        </p:nvPicPr>
        <p:blipFill>
          <a:blip r:embed="rId3" cstate="print"/>
          <a:srcRect/>
          <a:stretch>
            <a:fillRect/>
          </a:stretch>
        </p:blipFill>
        <p:spPr bwMode="auto">
          <a:xfrm>
            <a:off x="0" y="476250"/>
            <a:ext cx="9144000" cy="5910263"/>
          </a:xfrm>
          <a:prstGeom prst="rect">
            <a:avLst/>
          </a:prstGeom>
          <a:noFill/>
          <a:ln w="9525">
            <a:noFill/>
            <a:miter lim="800000"/>
            <a:headEnd/>
            <a:tailEnd/>
          </a:ln>
          <a:effectLst/>
        </p:spPr>
      </p:pic>
      <p:sp>
        <p:nvSpPr>
          <p:cNvPr id="1536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5365"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cxnSp>
        <p:nvCxnSpPr>
          <p:cNvPr id="3" name="Straight Arrow Connector 2"/>
          <p:cNvCxnSpPr/>
          <p:nvPr/>
        </p:nvCxnSpPr>
        <p:spPr>
          <a:xfrm flipV="1">
            <a:off x="900113" y="2997200"/>
            <a:ext cx="7272337" cy="1439863"/>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miter lim="800000"/>
            <a:headEnd/>
            <a:tailEnd/>
          </a:ln>
        </p:spPr>
        <p:txBody>
          <a:bodyPr/>
          <a:lstStyle/>
          <a:p>
            <a:fld id="{12E30E6D-5552-4FB8-AD8D-E7A7F2A68F7E}" type="slidenum">
              <a:rPr lang="en-CA" smtClean="0"/>
              <a:pPr/>
              <a:t>15</a:t>
            </a:fld>
            <a:endParaRPr lang="en-CA" smtClean="0"/>
          </a:p>
        </p:txBody>
      </p:sp>
      <p:sp>
        <p:nvSpPr>
          <p:cNvPr id="3076" name="TextBox 1"/>
          <p:cNvSpPr txBox="1">
            <a:spLocks noChangeArrowheads="1"/>
          </p:cNvSpPr>
          <p:nvPr/>
        </p:nvSpPr>
        <p:spPr bwMode="auto">
          <a:xfrm>
            <a:off x="0" y="908050"/>
            <a:ext cx="91440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3200" b="1" u="none" dirty="0" smtClean="0"/>
              <a:t>Outline</a:t>
            </a:r>
            <a:endParaRPr lang="en-CA" sz="2400" b="1" u="none" dirty="0" smtClean="0"/>
          </a:p>
          <a:p>
            <a:pPr marL="457200" indent="-457200" eaLnBrk="1" hangingPunct="1">
              <a:buFontTx/>
              <a:buAutoNum type="arabicPeriod"/>
              <a:defRPr/>
            </a:pPr>
            <a:r>
              <a:rPr lang="en-CA" sz="2400" b="1" u="none" dirty="0" smtClean="0"/>
              <a:t>Three ways of following rural demography</a:t>
            </a:r>
          </a:p>
          <a:p>
            <a:pPr marL="1200150" lvl="1" indent="-457200" eaLnBrk="1" hangingPunct="1">
              <a:buFont typeface="+mj-lt"/>
              <a:buAutoNum type="alphaLcPeriod"/>
              <a:defRPr/>
            </a:pPr>
            <a:r>
              <a:rPr lang="en-CA" sz="2000" b="1" u="none" dirty="0" smtClean="0"/>
              <a:t>Nature of community / neighbourhood </a:t>
            </a:r>
            <a:r>
              <a:rPr lang="en-CA" b="1" u="none" dirty="0" smtClean="0"/>
              <a:t>(census rural areas)</a:t>
            </a:r>
          </a:p>
          <a:p>
            <a:pPr marL="1200150" lvl="1" indent="-457200" eaLnBrk="1" hangingPunct="1">
              <a:buFont typeface="+mj-lt"/>
              <a:buAutoNum type="alphaLcPeriod"/>
              <a:defRPr/>
            </a:pPr>
            <a:r>
              <a:rPr lang="en-CA" sz="2000" b="1" u="none" dirty="0" smtClean="0"/>
              <a:t>Type of labour market</a:t>
            </a:r>
            <a:r>
              <a:rPr lang="en-CA" b="1" u="none" dirty="0" smtClean="0"/>
              <a:t> (rural and small town (non-CMA/CA) areas)</a:t>
            </a:r>
          </a:p>
          <a:p>
            <a:pPr marL="1200150" lvl="1" indent="-457200" eaLnBrk="1" hangingPunct="1">
              <a:buFont typeface="+mj-lt"/>
              <a:buAutoNum type="alphaLcPeriod"/>
              <a:defRPr/>
            </a:pPr>
            <a:r>
              <a:rPr lang="en-CA" sz="2000" b="1" u="none" dirty="0" smtClean="0"/>
              <a:t>Type of region </a:t>
            </a:r>
            <a:r>
              <a:rPr lang="en-CA" b="1" u="none" dirty="0" smtClean="0"/>
              <a:t>(predominantly rural regions, OECD regional typology</a:t>
            </a:r>
            <a:r>
              <a:rPr lang="en-CA" sz="2000" b="1" u="none" dirty="0" smtClean="0">
                <a:solidFill>
                  <a:srgbClr val="FF0000"/>
                </a:solidFill>
              </a:rPr>
              <a:t>)</a:t>
            </a:r>
            <a:endParaRPr lang="en-CA" sz="2400" b="1" u="none" dirty="0" smtClean="0">
              <a:solidFill>
                <a:srgbClr val="FF0000"/>
              </a:solidFill>
            </a:endParaRPr>
          </a:p>
          <a:p>
            <a:pPr marL="457200" indent="-457200" eaLnBrk="1" hangingPunct="1">
              <a:buFontTx/>
              <a:buAutoNum type="arabicPeriod"/>
              <a:defRPr/>
            </a:pPr>
            <a:r>
              <a:rPr lang="en-CA" sz="2400" b="1" u="none" dirty="0" smtClean="0">
                <a:solidFill>
                  <a:srgbClr val="FF0000"/>
                </a:solidFill>
              </a:rPr>
              <a:t>What has the annual data been telling us?</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endParaRPr lang="en-CA" b="1" u="none" dirty="0">
              <a:solidFill>
                <a:srgbClr val="FF0000"/>
              </a:solidFill>
            </a:endParaRPr>
          </a:p>
          <a:p>
            <a:pPr marL="1200150" lvl="1" indent="-457200" eaLnBrk="1" hangingPunct="1">
              <a:buFont typeface="+mj-lt"/>
              <a:buAutoNum type="alphaLcPeriod"/>
              <a:defRPr/>
            </a:pPr>
            <a:r>
              <a:rPr lang="en-CA" sz="2000" b="1" u="none" dirty="0">
                <a:solidFill>
                  <a:srgbClr val="FF0000"/>
                </a:solidFill>
              </a:rPr>
              <a:t>Type of labour market</a:t>
            </a:r>
            <a:r>
              <a:rPr lang="en-CA" b="1" u="none" dirty="0">
                <a:solidFill>
                  <a:srgbClr val="FF0000"/>
                </a:solidFill>
              </a:rPr>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Structure and trends: update with the 2011 Census of Population</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Summary</a:t>
            </a:r>
            <a:endParaRPr lang="en-CA" sz="2400" u="none" dirty="0" smtClean="0"/>
          </a:p>
        </p:txBody>
      </p:sp>
      <p:sp>
        <p:nvSpPr>
          <p:cNvPr id="1638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6389"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miter lim="800000"/>
            <a:headEnd/>
            <a:tailEnd/>
          </a:ln>
        </p:spPr>
        <p:txBody>
          <a:bodyPr/>
          <a:lstStyle/>
          <a:p>
            <a:fld id="{768CF378-A847-4FD6-ABF4-9934F93AE27E}" type="slidenum">
              <a:rPr lang="en-CA" smtClean="0"/>
              <a:pPr/>
              <a:t>16</a:t>
            </a:fld>
            <a:endParaRPr lang="en-CA" smtClean="0"/>
          </a:p>
        </p:txBody>
      </p:sp>
      <p:pic>
        <p:nvPicPr>
          <p:cNvPr id="17411" name="Picture 8"/>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741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7413"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cxnSp>
        <p:nvCxnSpPr>
          <p:cNvPr id="6" name="Straight Arrow Connector 5"/>
          <p:cNvCxnSpPr/>
          <p:nvPr/>
        </p:nvCxnSpPr>
        <p:spPr>
          <a:xfrm flipV="1">
            <a:off x="900113" y="2276475"/>
            <a:ext cx="7272337" cy="1944688"/>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miter lim="800000"/>
            <a:headEnd/>
            <a:tailEnd/>
          </a:ln>
        </p:spPr>
        <p:txBody>
          <a:bodyPr/>
          <a:lstStyle/>
          <a:p>
            <a:fld id="{CDB43FD2-D231-4008-890C-B024C9F1EBD7}" type="slidenum">
              <a:rPr lang="en-CA" smtClean="0"/>
              <a:pPr/>
              <a:t>17</a:t>
            </a:fld>
            <a:endParaRPr lang="en-CA" smtClean="0"/>
          </a:p>
        </p:txBody>
      </p:sp>
      <p:sp>
        <p:nvSpPr>
          <p:cNvPr id="3076" name="TextBox 1"/>
          <p:cNvSpPr txBox="1">
            <a:spLocks noChangeArrowheads="1"/>
          </p:cNvSpPr>
          <p:nvPr/>
        </p:nvSpPr>
        <p:spPr bwMode="auto">
          <a:xfrm>
            <a:off x="0" y="908050"/>
            <a:ext cx="91440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3200" b="1" u="none" dirty="0" smtClean="0"/>
              <a:t>Outline</a:t>
            </a:r>
            <a:endParaRPr lang="en-CA" sz="2400" b="1" u="none" dirty="0" smtClean="0"/>
          </a:p>
          <a:p>
            <a:pPr marL="457200" indent="-457200" eaLnBrk="1" hangingPunct="1">
              <a:buFontTx/>
              <a:buAutoNum type="arabicPeriod"/>
              <a:defRPr/>
            </a:pPr>
            <a:r>
              <a:rPr lang="en-CA" sz="2400" b="1" u="none" dirty="0" smtClean="0"/>
              <a:t>Three ways of following rural demography</a:t>
            </a:r>
          </a:p>
          <a:p>
            <a:pPr marL="1200150" lvl="1" indent="-457200" eaLnBrk="1" hangingPunct="1">
              <a:buFont typeface="+mj-lt"/>
              <a:buAutoNum type="alphaLcPeriod"/>
              <a:defRPr/>
            </a:pPr>
            <a:r>
              <a:rPr lang="en-CA" sz="2000" b="1" u="none" dirty="0" smtClean="0"/>
              <a:t>Nature of community / neighbourhood </a:t>
            </a:r>
            <a:r>
              <a:rPr lang="en-CA" b="1" u="none" dirty="0" smtClean="0"/>
              <a:t>(census rural areas)</a:t>
            </a:r>
          </a:p>
          <a:p>
            <a:pPr marL="1200150" lvl="1" indent="-457200" eaLnBrk="1" hangingPunct="1">
              <a:buFont typeface="+mj-lt"/>
              <a:buAutoNum type="alphaLcPeriod"/>
              <a:defRPr/>
            </a:pPr>
            <a:r>
              <a:rPr lang="en-CA" sz="2000" b="1" u="none" dirty="0" smtClean="0"/>
              <a:t>Type of labour market</a:t>
            </a:r>
            <a:r>
              <a:rPr lang="en-CA" b="1" u="none" dirty="0" smtClean="0"/>
              <a:t> (rural and small town (non-CMA/CA) areas)</a:t>
            </a:r>
          </a:p>
          <a:p>
            <a:pPr marL="1200150" lvl="1" indent="-457200" eaLnBrk="1" hangingPunct="1">
              <a:buFont typeface="+mj-lt"/>
              <a:buAutoNum type="alphaLcPeriod"/>
              <a:defRPr/>
            </a:pPr>
            <a:r>
              <a:rPr lang="en-CA" sz="2000" b="1" u="none" dirty="0" smtClean="0"/>
              <a:t>Type of region </a:t>
            </a:r>
            <a:r>
              <a:rPr lang="en-CA" b="1" u="none" dirty="0" smtClean="0"/>
              <a:t>(predominantly rural regions, OECD regional typology</a:t>
            </a:r>
            <a:r>
              <a:rPr lang="en-CA" sz="2000" b="1" u="none" dirty="0" smtClean="0">
                <a:solidFill>
                  <a:srgbClr val="FF0000"/>
                </a:solidFill>
              </a:rPr>
              <a:t>)</a:t>
            </a:r>
            <a:endParaRPr lang="en-CA" sz="2400" b="1" u="none" dirty="0" smtClean="0">
              <a:solidFill>
                <a:srgbClr val="FF0000"/>
              </a:solidFill>
            </a:endParaRPr>
          </a:p>
          <a:p>
            <a:pPr marL="457200" indent="-457200" eaLnBrk="1" hangingPunct="1">
              <a:buFontTx/>
              <a:buAutoNum type="arabicPeriod"/>
              <a:defRPr/>
            </a:pPr>
            <a:r>
              <a:rPr lang="en-CA" sz="2400" b="1" u="none" dirty="0" smtClean="0">
                <a:solidFill>
                  <a:srgbClr val="FF0000"/>
                </a:solidFill>
              </a:rPr>
              <a:t>What has the annual data been telling us?</a:t>
            </a:r>
            <a:endParaRPr lang="en-CA" sz="2400" b="1" u="none" dirty="0">
              <a:solidFill>
                <a:srgbClr val="FF0000"/>
              </a:solidFill>
            </a:endParaRPr>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r>
              <a:rPr lang="en-CA" b="1" u="none" dirty="0" smtClean="0"/>
              <a:t>)</a:t>
            </a:r>
            <a:endParaRPr lang="en-CA" b="1" u="none" dirty="0" smtClean="0">
              <a:solidFill>
                <a:srgbClr val="FF0000"/>
              </a:solidFill>
            </a:endParaRPr>
          </a:p>
          <a:p>
            <a:pPr marL="1200150" lvl="1" indent="-457200" eaLnBrk="1" hangingPunct="1">
              <a:buFont typeface="+mj-lt"/>
              <a:buAutoNum type="alphaLcPeriod"/>
              <a:defRPr/>
            </a:pPr>
            <a:r>
              <a:rPr lang="en-CA" sz="2000" b="1" u="none" dirty="0" smtClean="0">
                <a:solidFill>
                  <a:srgbClr val="FF0000"/>
                </a:solidFill>
              </a:rPr>
              <a:t>Type of region </a:t>
            </a:r>
            <a:r>
              <a:rPr lang="en-CA" b="1" u="none" dirty="0" smtClean="0">
                <a:solidFill>
                  <a:srgbClr val="FF0000"/>
                </a:solidFill>
              </a:rPr>
              <a:t>(predominantly rural regions, OECD regional typology)</a:t>
            </a:r>
            <a:endParaRPr lang="en-CA" sz="2400" b="1" u="none" dirty="0" smtClean="0">
              <a:solidFill>
                <a:srgbClr val="FF0000"/>
              </a:solidFill>
            </a:endParaRPr>
          </a:p>
          <a:p>
            <a:pPr marL="457200" indent="-457200" eaLnBrk="1" hangingPunct="1">
              <a:buFont typeface="+mj-lt"/>
              <a:buAutoNum type="arabicPeriod"/>
              <a:defRPr/>
            </a:pPr>
            <a:r>
              <a:rPr lang="en-CA" sz="2400" b="1" u="none" dirty="0" smtClean="0"/>
              <a:t>Structure and trends: update with the 2011 Census of Population</a:t>
            </a:r>
          </a:p>
          <a:p>
            <a:pPr marL="1200150" lvl="1" indent="-457200" eaLnBrk="1" hangingPunct="1">
              <a:buFont typeface="+mj-lt"/>
              <a:buAutoNum type="alphaLcPeriod"/>
              <a:defRPr/>
            </a:pPr>
            <a:r>
              <a:rPr lang="en-CA" sz="2000" b="1" u="none" dirty="0" smtClean="0"/>
              <a:t>Nature </a:t>
            </a:r>
            <a:r>
              <a:rPr lang="en-CA" sz="2000" b="1" u="none" dirty="0"/>
              <a:t>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Summary</a:t>
            </a:r>
            <a:endParaRPr lang="en-CA" sz="2400" u="none" dirty="0" smtClean="0"/>
          </a:p>
        </p:txBody>
      </p:sp>
      <p:sp>
        <p:nvSpPr>
          <p:cNvPr id="1843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8437"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miter lim="800000"/>
            <a:headEnd/>
            <a:tailEnd/>
          </a:ln>
        </p:spPr>
        <p:txBody>
          <a:bodyPr/>
          <a:lstStyle/>
          <a:p>
            <a:fld id="{11CEB4DC-427D-4F92-8FCE-CD6E49DACAF4}" type="slidenum">
              <a:rPr lang="en-CA" smtClean="0"/>
              <a:pPr/>
              <a:t>18</a:t>
            </a:fld>
            <a:endParaRPr lang="en-CA" smtClean="0"/>
          </a:p>
        </p:txBody>
      </p:sp>
      <p:pic>
        <p:nvPicPr>
          <p:cNvPr id="19459" name="Picture 2"/>
          <p:cNvPicPr>
            <a:picLocks noChangeAspect="1" noChangeArrowheads="1"/>
          </p:cNvPicPr>
          <p:nvPr/>
        </p:nvPicPr>
        <p:blipFill>
          <a:blip r:embed="rId3" cstate="print"/>
          <a:srcRect/>
          <a:stretch>
            <a:fillRect/>
          </a:stretch>
        </p:blipFill>
        <p:spPr bwMode="auto">
          <a:xfrm>
            <a:off x="179388" y="333375"/>
            <a:ext cx="8785225" cy="6099175"/>
          </a:xfrm>
          <a:prstGeom prst="rect">
            <a:avLst/>
          </a:prstGeom>
          <a:noFill/>
          <a:ln w="9525">
            <a:noFill/>
            <a:miter lim="800000"/>
            <a:headEnd/>
            <a:tailEnd/>
          </a:ln>
          <a:effectLst/>
        </p:spPr>
      </p:pic>
      <p:sp>
        <p:nvSpPr>
          <p:cNvPr id="19460" name="TextBox 1"/>
          <p:cNvSpPr txBox="1">
            <a:spLocks noChangeArrowheads="1"/>
          </p:cNvSpPr>
          <p:nvPr/>
        </p:nvSpPr>
        <p:spPr bwMode="auto">
          <a:xfrm>
            <a:off x="3311525" y="1125538"/>
            <a:ext cx="3024188" cy="461962"/>
          </a:xfrm>
          <a:prstGeom prst="rect">
            <a:avLst/>
          </a:prstGeom>
          <a:solidFill>
            <a:schemeClr val="bg1"/>
          </a:solidFill>
          <a:ln w="9525">
            <a:solidFill>
              <a:schemeClr val="tx1"/>
            </a:solidFill>
            <a:miter lim="800000"/>
            <a:headEnd/>
            <a:tailEnd/>
          </a:ln>
        </p:spPr>
        <p:txBody>
          <a:bodyPr>
            <a:spAutoFit/>
          </a:bodyPr>
          <a:lstStyle/>
          <a:p>
            <a:pPr algn="ctr"/>
            <a:r>
              <a:rPr lang="en-CA" sz="2400" b="1" u="none"/>
              <a:t>Up 2.1% from 2006</a:t>
            </a:r>
          </a:p>
        </p:txBody>
      </p:sp>
      <p:sp>
        <p:nvSpPr>
          <p:cNvPr id="19461"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946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cxnSp>
        <p:nvCxnSpPr>
          <p:cNvPr id="7" name="Straight Arrow Connector 6"/>
          <p:cNvCxnSpPr/>
          <p:nvPr/>
        </p:nvCxnSpPr>
        <p:spPr>
          <a:xfrm flipV="1">
            <a:off x="5435600" y="3843338"/>
            <a:ext cx="1728788" cy="539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miter lim="800000"/>
            <a:headEnd/>
            <a:tailEnd/>
          </a:ln>
        </p:spPr>
        <p:txBody>
          <a:bodyPr/>
          <a:lstStyle/>
          <a:p>
            <a:fld id="{9079BDA1-9734-4080-A5CF-73FE28C741E4}" type="slidenum">
              <a:rPr lang="en-CA" smtClean="0"/>
              <a:pPr/>
              <a:t>19</a:t>
            </a:fld>
            <a:endParaRPr lang="en-CA" smtClean="0"/>
          </a:p>
        </p:txBody>
      </p:sp>
      <p:pic>
        <p:nvPicPr>
          <p:cNvPr id="20483" name="Picture 2"/>
          <p:cNvPicPr>
            <a:picLocks noChangeAspect="1" noChangeArrowheads="1"/>
          </p:cNvPicPr>
          <p:nvPr/>
        </p:nvPicPr>
        <p:blipFill>
          <a:blip r:embed="rId3" cstate="print"/>
          <a:srcRect/>
          <a:stretch>
            <a:fillRect/>
          </a:stretch>
        </p:blipFill>
        <p:spPr bwMode="auto">
          <a:xfrm>
            <a:off x="107950" y="333375"/>
            <a:ext cx="8856663" cy="6099175"/>
          </a:xfrm>
          <a:prstGeom prst="rect">
            <a:avLst/>
          </a:prstGeom>
          <a:noFill/>
          <a:ln w="9525">
            <a:noFill/>
            <a:miter lim="800000"/>
            <a:headEnd/>
            <a:tailEnd/>
          </a:ln>
          <a:effectLst/>
        </p:spPr>
      </p:pic>
      <p:sp>
        <p:nvSpPr>
          <p:cNvPr id="2048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20485"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miter lim="800000"/>
            <a:headEnd/>
            <a:tailEnd/>
          </a:ln>
        </p:spPr>
        <p:txBody>
          <a:bodyPr/>
          <a:lstStyle/>
          <a:p>
            <a:fld id="{C0CD87D0-716D-4D26-8BFD-AB426A5D39AC}" type="slidenum">
              <a:rPr lang="en-CA" smtClean="0"/>
              <a:pPr/>
              <a:t>2</a:t>
            </a:fld>
            <a:endParaRPr lang="en-CA" smtClean="0"/>
          </a:p>
        </p:txBody>
      </p:sp>
      <p:sp>
        <p:nvSpPr>
          <p:cNvPr id="3075" name="Rectangle 1"/>
          <p:cNvSpPr>
            <a:spLocks noChangeArrowheads="1"/>
          </p:cNvSpPr>
          <p:nvPr/>
        </p:nvSpPr>
        <p:spPr bwMode="auto">
          <a:xfrm>
            <a:off x="0" y="476250"/>
            <a:ext cx="9144000" cy="1323975"/>
          </a:xfrm>
          <a:prstGeom prst="rect">
            <a:avLst/>
          </a:prstGeom>
          <a:noFill/>
          <a:ln w="9525">
            <a:noFill/>
            <a:miter lim="800000"/>
            <a:headEnd/>
            <a:tailEnd/>
          </a:ln>
        </p:spPr>
        <p:txBody>
          <a:bodyPr>
            <a:spAutoFit/>
          </a:bodyPr>
          <a:lstStyle/>
          <a:p>
            <a:pPr algn="ctr">
              <a:spcBef>
                <a:spcPct val="50000"/>
              </a:spcBef>
            </a:pPr>
            <a:r>
              <a:rPr lang="en-CA" sz="3200" u="none">
                <a:solidFill>
                  <a:srgbClr val="000099"/>
                </a:solidFill>
                <a:latin typeface="Arial Black" pitchFamily="34" charset="0"/>
              </a:rPr>
              <a:t>Canada’s rural population is growing:</a:t>
            </a:r>
          </a:p>
          <a:p>
            <a:pPr algn="ctr">
              <a:spcBef>
                <a:spcPct val="50000"/>
              </a:spcBef>
            </a:pPr>
            <a:r>
              <a:rPr lang="en-CA" sz="3200" u="none">
                <a:solidFill>
                  <a:srgbClr val="000099"/>
                </a:solidFill>
                <a:latin typeface="Arial Black" pitchFamily="34" charset="0"/>
              </a:rPr>
              <a:t>A rural demography update to 2011</a:t>
            </a:r>
          </a:p>
        </p:txBody>
      </p:sp>
      <p:sp>
        <p:nvSpPr>
          <p:cNvPr id="2052" name="Text Box 9"/>
          <p:cNvSpPr txBox="1">
            <a:spLocks noChangeArrowheads="1"/>
          </p:cNvSpPr>
          <p:nvPr/>
        </p:nvSpPr>
        <p:spPr bwMode="auto">
          <a:xfrm>
            <a:off x="179388" y="2133600"/>
            <a:ext cx="8959850" cy="409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charset="0"/>
              </a:defRPr>
            </a:lvl1pPr>
            <a:lvl2pPr marL="742950" indent="-285750" eaLnBrk="0" hangingPunct="0">
              <a:defRPr u="sng">
                <a:solidFill>
                  <a:schemeClr val="tx1"/>
                </a:solidFill>
                <a:latin typeface="Arial" charset="0"/>
              </a:defRPr>
            </a:lvl2pPr>
            <a:lvl3pPr marL="1143000" indent="-228600" eaLnBrk="0" hangingPunct="0">
              <a:defRPr u="sng">
                <a:solidFill>
                  <a:schemeClr val="tx1"/>
                </a:solidFill>
                <a:latin typeface="Arial" charset="0"/>
              </a:defRPr>
            </a:lvl3pPr>
            <a:lvl4pPr marL="1600200" indent="-228600" eaLnBrk="0" hangingPunct="0">
              <a:defRPr u="sng">
                <a:solidFill>
                  <a:schemeClr val="tx1"/>
                </a:solidFill>
                <a:latin typeface="Arial" charset="0"/>
              </a:defRPr>
            </a:lvl4pPr>
            <a:lvl5pPr marL="2057400" indent="-228600" eaLnBrk="0" hangingPunct="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defRPr/>
            </a:pPr>
            <a:r>
              <a:rPr lang="en-GB" sz="1600" u="none" dirty="0" smtClean="0">
                <a:solidFill>
                  <a:srgbClr val="000099"/>
                </a:solidFill>
                <a:latin typeface="+mj-lt"/>
              </a:rPr>
              <a:t>An update of:</a:t>
            </a:r>
          </a:p>
          <a:p>
            <a:pPr>
              <a:defRPr/>
            </a:pPr>
            <a:endParaRPr lang="en-GB" sz="1400" u="none" dirty="0" smtClean="0"/>
          </a:p>
          <a:p>
            <a:pPr>
              <a:defRPr/>
            </a:pPr>
            <a:r>
              <a:rPr lang="en-GB" sz="1400" u="none" dirty="0" smtClean="0"/>
              <a:t>Bollman, Ray D. and Heather A. Clemenson. (2008) “Structure and Change in Canada’s Rural Demography: An Update to 2006.” </a:t>
            </a:r>
            <a:r>
              <a:rPr lang="en-GB" sz="1400" b="1" u="none" dirty="0" smtClean="0"/>
              <a:t>Rural and Small Town Canada Analysis Bulletin</a:t>
            </a:r>
            <a:r>
              <a:rPr lang="en-GB" sz="1400" u="none" dirty="0" smtClean="0"/>
              <a:t> Vol. 7, No. 7 (Ottawa: Statistics Canada, Catalogue no. 21-006-XIE). </a:t>
            </a:r>
            <a:r>
              <a:rPr lang="en-US" sz="800" u="none" dirty="0" smtClean="0"/>
              <a:t>(</a:t>
            </a:r>
            <a:r>
              <a:rPr lang="en-GB" sz="800" u="none" dirty="0" smtClean="0">
                <a:hlinkClick r:id="rId3"/>
              </a:rPr>
              <a:t>http://www.statcan.gc.ca/bsolc/olc-cel/olc-cel?catno=21-006-X&amp;CHROPG=1&amp;lang=eng</a:t>
            </a:r>
            <a:r>
              <a:rPr lang="en-GB" sz="800" u="none" dirty="0" smtClean="0"/>
              <a:t>)</a:t>
            </a:r>
            <a:endParaRPr lang="en-CA" sz="800" u="none" dirty="0" smtClean="0"/>
          </a:p>
          <a:p>
            <a:pPr>
              <a:defRPr/>
            </a:pPr>
            <a:endParaRPr lang="en-US" sz="1400" u="none" dirty="0" smtClean="0"/>
          </a:p>
          <a:p>
            <a:pPr>
              <a:defRPr/>
            </a:pPr>
            <a:r>
              <a:rPr lang="en-US" sz="1400" u="none" dirty="0" smtClean="0"/>
              <a:t>Bollman, Ray D et Heather A. Clemenson. </a:t>
            </a:r>
            <a:r>
              <a:rPr lang="fr-FR" sz="1400" u="none" dirty="0" smtClean="0"/>
              <a:t>(2008) « Structure et évolution de la démographie rurale du Canada : Mise à jour jusqu'en 2006</a:t>
            </a:r>
            <a:r>
              <a:rPr lang="fr-FR" sz="1400" b="1" u="none" dirty="0" smtClean="0"/>
              <a:t> </a:t>
            </a:r>
            <a:r>
              <a:rPr lang="fr-FR" sz="1400" u="none" dirty="0" smtClean="0"/>
              <a:t>» </a:t>
            </a:r>
            <a:r>
              <a:rPr lang="fr-FR" sz="1400" b="1" u="none" dirty="0" smtClean="0"/>
              <a:t>Bulletin d’analyse: Régions rurales et petites villes du Canada</a:t>
            </a:r>
            <a:r>
              <a:rPr lang="fr-FR" sz="1400" u="none" dirty="0" smtClean="0"/>
              <a:t> vol. 7, n</a:t>
            </a:r>
            <a:r>
              <a:rPr lang="fr-FR" sz="1400" u="none" baseline="30000" dirty="0" smtClean="0"/>
              <a:t>o </a:t>
            </a:r>
            <a:r>
              <a:rPr lang="fr-FR" sz="1400" u="none" dirty="0" smtClean="0"/>
              <a:t> 7(Ottawa: Statistique Canada, N</a:t>
            </a:r>
            <a:r>
              <a:rPr lang="fr-FR" sz="1400" u="none" baseline="30000" dirty="0" smtClean="0"/>
              <a:t>o</a:t>
            </a:r>
            <a:r>
              <a:rPr lang="fr-FR" sz="1400" u="none" dirty="0" smtClean="0"/>
              <a:t> 21-006-XIF au catalogue) </a:t>
            </a:r>
            <a:r>
              <a:rPr lang="fr-FR" sz="800" u="none" dirty="0" smtClean="0"/>
              <a:t>(</a:t>
            </a:r>
            <a:r>
              <a:rPr lang="fr-FR" sz="800" u="none" dirty="0" smtClean="0">
                <a:hlinkClick r:id="rId4"/>
              </a:rPr>
              <a:t>http://www.statcan.gc.ca/bsolc/olc-cel/olc-cel?catno=21-006-X&amp;CHROPG=1&amp;lang=fra</a:t>
            </a:r>
            <a:r>
              <a:rPr lang="fr-FR" sz="800" u="none" dirty="0" smtClean="0"/>
              <a:t>)</a:t>
            </a:r>
            <a:endParaRPr lang="en-CA" sz="800" u="none" dirty="0" smtClean="0"/>
          </a:p>
          <a:p>
            <a:pPr>
              <a:defRPr/>
            </a:pPr>
            <a:r>
              <a:rPr lang="fr-FR" sz="1400" u="none" dirty="0" smtClean="0"/>
              <a:t> </a:t>
            </a:r>
            <a:endParaRPr lang="en-CA" sz="1400" u="none" dirty="0" smtClean="0"/>
          </a:p>
          <a:p>
            <a:pPr>
              <a:defRPr/>
            </a:pPr>
            <a:r>
              <a:rPr lang="en-CA" sz="1400" u="none" dirty="0" smtClean="0"/>
              <a:t>Bollman, Ray D. and Heather A. Clemenson (2008) </a:t>
            </a:r>
            <a:r>
              <a:rPr lang="en-CA" sz="1400" b="1" u="none" dirty="0" smtClean="0"/>
              <a:t>Structure and Change in Canada’s Rural Demography: An Update to 2006 with Provincial Detail </a:t>
            </a:r>
            <a:r>
              <a:rPr lang="en-CA" sz="1400" u="none" dirty="0" smtClean="0"/>
              <a:t>(Ottawa: Statistics Canada, Agriculture and Rural Working Paper No. 90, Catalogue no. 21-601-MIE) </a:t>
            </a:r>
            <a:r>
              <a:rPr lang="en-CA" sz="800" u="none" dirty="0" smtClean="0"/>
              <a:t>(</a:t>
            </a:r>
            <a:r>
              <a:rPr lang="en-CA" sz="800" u="none" dirty="0" smtClean="0">
                <a:hlinkClick r:id="rId5"/>
              </a:rPr>
              <a:t>www.statcan.gc.ca/cgi-bin/downpub/listpub.cgi?catno=21-601-MIE</a:t>
            </a:r>
            <a:r>
              <a:rPr lang="en-CA" sz="800" u="none" dirty="0" smtClean="0"/>
              <a:t>).</a:t>
            </a:r>
          </a:p>
          <a:p>
            <a:pPr>
              <a:defRPr/>
            </a:pPr>
            <a:endParaRPr lang="en-CA" sz="1400" u="none" dirty="0" smtClean="0"/>
          </a:p>
          <a:p>
            <a:pPr>
              <a:defRPr/>
            </a:pPr>
            <a:r>
              <a:rPr lang="en-CA" sz="1400" u="none" dirty="0" smtClean="0"/>
              <a:t>Bollman, Ray D. Heather A. Clemenson. </a:t>
            </a:r>
            <a:r>
              <a:rPr lang="fr-FR" sz="1400" u="none" dirty="0" smtClean="0"/>
              <a:t>(2008) </a:t>
            </a:r>
            <a:r>
              <a:rPr lang="fr-FR" sz="1400" b="1" u="none" dirty="0" smtClean="0"/>
              <a:t>Structure et évolution de la démographie rurale du Canada : Mise à jour jusqu’en 2006 incluant les données détaillées par province </a:t>
            </a:r>
            <a:r>
              <a:rPr lang="fr-FR" sz="1400" u="none" dirty="0" smtClean="0"/>
              <a:t>(Ottawa: Statistique Canada, Documents de travail sur l’agriculture et le milieu rural  N</a:t>
            </a:r>
            <a:r>
              <a:rPr lang="fr-FR" sz="1400" u="none" baseline="30000" dirty="0" smtClean="0"/>
              <a:t>o</a:t>
            </a:r>
            <a:r>
              <a:rPr lang="fr-FR" sz="1400" u="none" dirty="0" smtClean="0"/>
              <a:t> 90, N</a:t>
            </a:r>
            <a:r>
              <a:rPr lang="fr-FR" sz="1400" u="none" baseline="30000" dirty="0" smtClean="0"/>
              <a:t>o</a:t>
            </a:r>
            <a:r>
              <a:rPr lang="fr-FR" sz="1400" u="none" dirty="0" smtClean="0"/>
              <a:t> 21-601-MIF au catalogue</a:t>
            </a:r>
            <a:r>
              <a:rPr lang="fr-FR" sz="800" u="none" dirty="0" smtClean="0"/>
              <a:t>). (</a:t>
            </a:r>
            <a:r>
              <a:rPr lang="fr-FR" sz="800" u="none" dirty="0" smtClean="0">
                <a:hlinkClick r:id="rId6"/>
              </a:rPr>
              <a:t>www.statcan.gc.ca/cgi-bin/downpub/listpub_f.cgi?catno=21-601-MIF)</a:t>
            </a:r>
            <a:endParaRPr lang="en-CA" sz="800" u="none" dirty="0" smtClean="0"/>
          </a:p>
          <a:p>
            <a:pPr algn="r" eaLnBrk="1" hangingPunct="1">
              <a:spcBef>
                <a:spcPct val="50000"/>
              </a:spcBef>
              <a:defRPr/>
            </a:pPr>
            <a:endParaRPr lang="en-CA" sz="800" b="1" u="none" dirty="0" smtClean="0">
              <a:solidFill>
                <a:srgbClr val="000099"/>
              </a:solidFill>
            </a:endParaRPr>
          </a:p>
        </p:txBody>
      </p:sp>
      <p:sp>
        <p:nvSpPr>
          <p:cNvPr id="3077" name="Footer Placeholder 2"/>
          <p:cNvSpPr>
            <a:spLocks noGrp="1"/>
          </p:cNvSpPr>
          <p:nvPr>
            <p:ph type="ftr" sz="quarter" idx="11"/>
          </p:nvPr>
        </p:nvSpPr>
        <p:spPr>
          <a:noFill/>
          <a:ln>
            <a:miter lim="800000"/>
            <a:headEnd/>
            <a:tailEnd/>
          </a:ln>
        </p:spPr>
        <p:txBody>
          <a:bodyPr/>
          <a:lstStyle/>
          <a:p>
            <a:r>
              <a:rPr lang="en-CA" smtClean="0"/>
              <a:t>RayD.Bollman@sasktel.net  .  .  .  613-297-5826</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miter lim="800000"/>
            <a:headEnd/>
            <a:tailEnd/>
          </a:ln>
        </p:spPr>
        <p:txBody>
          <a:bodyPr/>
          <a:lstStyle/>
          <a:p>
            <a:fld id="{1AC82CF8-6005-48AC-ADB9-2E0233DBDB48}" type="slidenum">
              <a:rPr lang="en-CA" smtClean="0"/>
              <a:pPr/>
              <a:t>20</a:t>
            </a:fld>
            <a:endParaRPr lang="en-CA" smtClean="0"/>
          </a:p>
        </p:txBody>
      </p:sp>
      <p:pic>
        <p:nvPicPr>
          <p:cNvPr id="21507"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2150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21509"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miter lim="800000"/>
            <a:headEnd/>
            <a:tailEnd/>
          </a:ln>
        </p:spPr>
        <p:txBody>
          <a:bodyPr/>
          <a:lstStyle/>
          <a:p>
            <a:fld id="{3818C666-24F1-48DE-8092-1A4D0659D06B}" type="slidenum">
              <a:rPr lang="en-CA" smtClean="0"/>
              <a:pPr/>
              <a:t>21</a:t>
            </a:fld>
            <a:endParaRPr lang="en-CA" smtClean="0"/>
          </a:p>
        </p:txBody>
      </p:sp>
      <p:pic>
        <p:nvPicPr>
          <p:cNvPr id="22531"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2253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22533"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miter lim="800000"/>
            <a:headEnd/>
            <a:tailEnd/>
          </a:ln>
        </p:spPr>
        <p:txBody>
          <a:bodyPr/>
          <a:lstStyle/>
          <a:p>
            <a:fld id="{3AB489EF-0795-4512-8CED-6EB87AE0676C}" type="slidenum">
              <a:rPr lang="en-CA" smtClean="0"/>
              <a:pPr/>
              <a:t>22</a:t>
            </a:fld>
            <a:endParaRPr lang="en-CA" smtClean="0"/>
          </a:p>
        </p:txBody>
      </p:sp>
      <p:pic>
        <p:nvPicPr>
          <p:cNvPr id="23555" name="Picture 2"/>
          <p:cNvPicPr>
            <a:picLocks noChangeAspect="1" noChangeArrowheads="1"/>
          </p:cNvPicPr>
          <p:nvPr/>
        </p:nvPicPr>
        <p:blipFill>
          <a:blip r:embed="rId3" cstate="print"/>
          <a:srcRect/>
          <a:stretch>
            <a:fillRect/>
          </a:stretch>
        </p:blipFill>
        <p:spPr bwMode="auto">
          <a:xfrm>
            <a:off x="0" y="758825"/>
            <a:ext cx="9144000" cy="6099175"/>
          </a:xfrm>
          <a:prstGeom prst="rect">
            <a:avLst/>
          </a:prstGeom>
          <a:noFill/>
          <a:ln w="9525">
            <a:noFill/>
            <a:miter lim="800000"/>
            <a:headEnd/>
            <a:tailEnd/>
          </a:ln>
          <a:effectLst/>
        </p:spPr>
      </p:pic>
      <p:sp>
        <p:nvSpPr>
          <p:cNvPr id="2355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23557"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miter lim="800000"/>
            <a:headEnd/>
            <a:tailEnd/>
          </a:ln>
        </p:spPr>
        <p:txBody>
          <a:bodyPr/>
          <a:lstStyle/>
          <a:p>
            <a:fld id="{C11F3721-CB01-478C-8119-99F5D60B1AE1}" type="slidenum">
              <a:rPr lang="en-CA" smtClean="0"/>
              <a:pPr/>
              <a:t>23</a:t>
            </a:fld>
            <a:endParaRPr lang="en-CA" smtClean="0"/>
          </a:p>
        </p:txBody>
      </p:sp>
      <p:pic>
        <p:nvPicPr>
          <p:cNvPr id="24579" name="Picture 2"/>
          <p:cNvPicPr>
            <a:picLocks noChangeAspect="1" noChangeArrowheads="1"/>
          </p:cNvPicPr>
          <p:nvPr/>
        </p:nvPicPr>
        <p:blipFill>
          <a:blip r:embed="rId3" cstate="print"/>
          <a:srcRect/>
          <a:stretch>
            <a:fillRect/>
          </a:stretch>
        </p:blipFill>
        <p:spPr bwMode="auto">
          <a:xfrm>
            <a:off x="0" y="758825"/>
            <a:ext cx="9144000" cy="6099175"/>
          </a:xfrm>
          <a:prstGeom prst="rect">
            <a:avLst/>
          </a:prstGeom>
          <a:noFill/>
          <a:ln w="9525">
            <a:noFill/>
            <a:miter lim="800000"/>
            <a:headEnd/>
            <a:tailEnd/>
          </a:ln>
          <a:effectLst/>
        </p:spPr>
      </p:pic>
      <p:sp>
        <p:nvSpPr>
          <p:cNvPr id="2458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24581"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miter lim="800000"/>
            <a:headEnd/>
            <a:tailEnd/>
          </a:ln>
        </p:spPr>
        <p:txBody>
          <a:bodyPr/>
          <a:lstStyle/>
          <a:p>
            <a:fld id="{F065CC32-AC5E-4C53-B6CF-9683D6259F0F}" type="slidenum">
              <a:rPr lang="en-CA" smtClean="0"/>
              <a:pPr/>
              <a:t>24</a:t>
            </a:fld>
            <a:endParaRPr lang="en-CA" smtClean="0"/>
          </a:p>
        </p:txBody>
      </p:sp>
      <p:sp>
        <p:nvSpPr>
          <p:cNvPr id="3076" name="TextBox 1"/>
          <p:cNvSpPr txBox="1">
            <a:spLocks noChangeArrowheads="1"/>
          </p:cNvSpPr>
          <p:nvPr/>
        </p:nvSpPr>
        <p:spPr bwMode="auto">
          <a:xfrm>
            <a:off x="0" y="908050"/>
            <a:ext cx="91440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3200" b="1" u="none" dirty="0" smtClean="0"/>
              <a:t>Outline</a:t>
            </a:r>
            <a:endParaRPr lang="en-CA" sz="2400" b="1" u="none" dirty="0" smtClean="0"/>
          </a:p>
          <a:p>
            <a:pPr marL="457200" indent="-457200" eaLnBrk="1" hangingPunct="1">
              <a:buFontTx/>
              <a:buAutoNum type="arabicPeriod"/>
              <a:defRPr/>
            </a:pPr>
            <a:r>
              <a:rPr lang="en-CA" sz="2400" b="1" u="none" dirty="0" smtClean="0"/>
              <a:t>Three ways of following rural demography</a:t>
            </a:r>
          </a:p>
          <a:p>
            <a:pPr marL="1200150" lvl="1" indent="-457200" eaLnBrk="1" hangingPunct="1">
              <a:buFont typeface="+mj-lt"/>
              <a:buAutoNum type="alphaLcPeriod"/>
              <a:defRPr/>
            </a:pPr>
            <a:r>
              <a:rPr lang="en-CA" sz="2000" b="1" u="none" dirty="0" smtClean="0"/>
              <a:t>Nature of community / neighbourhood </a:t>
            </a:r>
            <a:r>
              <a:rPr lang="en-CA" b="1" u="none" dirty="0" smtClean="0"/>
              <a:t>(census rural areas)</a:t>
            </a:r>
          </a:p>
          <a:p>
            <a:pPr marL="1200150" lvl="1" indent="-457200" eaLnBrk="1" hangingPunct="1">
              <a:buFont typeface="+mj-lt"/>
              <a:buAutoNum type="alphaLcPeriod"/>
              <a:defRPr/>
            </a:pPr>
            <a:r>
              <a:rPr lang="en-CA" sz="2000" b="1" u="none" dirty="0" smtClean="0"/>
              <a:t>Type of labour market</a:t>
            </a:r>
            <a:r>
              <a:rPr lang="en-CA" b="1" u="none" dirty="0" smtClean="0"/>
              <a:t> (rural and small town (non-CMA/CA) areas)</a:t>
            </a:r>
          </a:p>
          <a:p>
            <a:pPr marL="1200150" lvl="1" indent="-457200" eaLnBrk="1" hangingPunct="1">
              <a:buFont typeface="+mj-lt"/>
              <a:buAutoNum type="alphaLcPeriod"/>
              <a:defRPr/>
            </a:pPr>
            <a:r>
              <a:rPr lang="en-CA" sz="2000" b="1" u="none" dirty="0" smtClean="0"/>
              <a:t>Type of region </a:t>
            </a:r>
            <a:r>
              <a:rPr lang="en-CA" b="1" u="none" dirty="0" smtClean="0"/>
              <a:t>(predominantly rural regions, OECD regional typology</a:t>
            </a:r>
            <a:r>
              <a:rPr lang="en-CA" sz="2000" b="1" u="none" dirty="0" smtClean="0"/>
              <a:t>)</a:t>
            </a:r>
            <a:endParaRPr lang="en-CA" sz="2400" b="1" u="none" dirty="0" smtClean="0"/>
          </a:p>
          <a:p>
            <a:pPr marL="457200" indent="-457200" eaLnBrk="1" hangingPunct="1">
              <a:buFontTx/>
              <a:buAutoNum type="arabicPeriod"/>
              <a:defRPr/>
            </a:pPr>
            <a:r>
              <a:rPr lang="en-CA" sz="2400" b="1" u="none" dirty="0" smtClean="0"/>
              <a:t>What has the annual data been telling us?</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solidFill>
                  <a:srgbClr val="FF0000"/>
                </a:solidFill>
              </a:rPr>
              <a:t>Structure and trends: update with the 2011 Census of Population</a:t>
            </a:r>
            <a:endParaRPr lang="en-CA" sz="2400" b="1" u="none" dirty="0">
              <a:solidFill>
                <a:srgbClr val="FF0000"/>
              </a:solidFill>
            </a:endParaRPr>
          </a:p>
          <a:p>
            <a:pPr marL="1200150" lvl="1" indent="-457200" eaLnBrk="1" hangingPunct="1">
              <a:buFont typeface="+mj-lt"/>
              <a:buAutoNum type="alphaLcPeriod"/>
              <a:defRPr/>
            </a:pPr>
            <a:r>
              <a:rPr lang="en-CA" sz="2000" b="1" u="none" dirty="0">
                <a:solidFill>
                  <a:srgbClr val="FF0000"/>
                </a:solidFill>
              </a:rPr>
              <a:t>Nature of community / neighbourhood </a:t>
            </a:r>
            <a:r>
              <a:rPr lang="en-CA" b="1" u="none" dirty="0">
                <a:solidFill>
                  <a:srgbClr val="FF0000"/>
                </a:solidFill>
              </a:rPr>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Summary</a:t>
            </a:r>
            <a:endParaRPr lang="en-CA" sz="2400" u="none" dirty="0" smtClean="0"/>
          </a:p>
        </p:txBody>
      </p:sp>
      <p:sp>
        <p:nvSpPr>
          <p:cNvPr id="2560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25605"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C9FBC814-B240-420D-B708-84FEA73CC0B2}" type="slidenum">
              <a:rPr lang="en-CA" sz="1200" u="none">
                <a:solidFill>
                  <a:schemeClr val="accent2"/>
                </a:solidFill>
              </a:rPr>
              <a:pPr/>
              <a:t>25</a:t>
            </a:fld>
            <a:endParaRPr lang="en-CA" sz="1200" u="none">
              <a:solidFill>
                <a:schemeClr val="accent2"/>
              </a:solidFill>
            </a:endParaRPr>
          </a:p>
        </p:txBody>
      </p:sp>
      <p:sp>
        <p:nvSpPr>
          <p:cNvPr id="26627"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26628" name="Slide Number Placeholder 2"/>
          <p:cNvSpPr>
            <a:spLocks noGrp="1"/>
          </p:cNvSpPr>
          <p:nvPr>
            <p:ph type="sldNum" sz="quarter" idx="12"/>
          </p:nvPr>
        </p:nvSpPr>
        <p:spPr>
          <a:noFill/>
          <a:ln>
            <a:miter lim="800000"/>
            <a:headEnd/>
            <a:tailEnd/>
          </a:ln>
        </p:spPr>
        <p:txBody>
          <a:bodyPr/>
          <a:lstStyle/>
          <a:p>
            <a:fld id="{A3E5ACBE-63F8-4507-A6CD-85F2925BBE64}" type="slidenum">
              <a:rPr lang="en-CA" smtClean="0"/>
              <a:pPr/>
              <a:t>25</a:t>
            </a:fld>
            <a:endParaRPr lang="en-CA" smtClean="0"/>
          </a:p>
        </p:txBody>
      </p:sp>
      <p:sp>
        <p:nvSpPr>
          <p:cNvPr id="26629"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pic>
        <p:nvPicPr>
          <p:cNvPr id="26630" name="Picture 3"/>
          <p:cNvPicPr>
            <a:picLocks noChangeAspect="1" noChangeArrowheads="1"/>
          </p:cNvPicPr>
          <p:nvPr/>
        </p:nvPicPr>
        <p:blipFill>
          <a:blip r:embed="rId3" cstate="print"/>
          <a:srcRect/>
          <a:stretch>
            <a:fillRect/>
          </a:stretch>
        </p:blipFill>
        <p:spPr bwMode="auto">
          <a:xfrm>
            <a:off x="241300" y="287338"/>
            <a:ext cx="8661400" cy="628173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06B7AB2F-808B-4CDA-AEF9-0B6E0D786A52}" type="slidenum">
              <a:rPr lang="en-CA" sz="1200" u="none">
                <a:solidFill>
                  <a:schemeClr val="accent2"/>
                </a:solidFill>
              </a:rPr>
              <a:pPr/>
              <a:t>26</a:t>
            </a:fld>
            <a:endParaRPr lang="en-CA" sz="1200" u="none">
              <a:solidFill>
                <a:schemeClr val="accent2"/>
              </a:solidFill>
            </a:endParaRPr>
          </a:p>
        </p:txBody>
      </p:sp>
      <p:pic>
        <p:nvPicPr>
          <p:cNvPr id="27651"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2765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27653" name="Slide Number Placeholder 2"/>
          <p:cNvSpPr>
            <a:spLocks noGrp="1"/>
          </p:cNvSpPr>
          <p:nvPr>
            <p:ph type="sldNum" sz="quarter" idx="12"/>
          </p:nvPr>
        </p:nvSpPr>
        <p:spPr>
          <a:noFill/>
          <a:ln>
            <a:miter lim="800000"/>
            <a:headEnd/>
            <a:tailEnd/>
          </a:ln>
        </p:spPr>
        <p:txBody>
          <a:bodyPr/>
          <a:lstStyle/>
          <a:p>
            <a:fld id="{CF7A39BC-3DA1-4C5F-BB89-C9AB5989EC39}" type="slidenum">
              <a:rPr lang="en-CA" smtClean="0"/>
              <a:pPr/>
              <a:t>26</a:t>
            </a:fld>
            <a:endParaRPr lang="en-CA" smtClean="0"/>
          </a:p>
        </p:txBody>
      </p:sp>
      <p:sp>
        <p:nvSpPr>
          <p:cNvPr id="2765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442D7435-C9AD-4DD3-B4BC-F4CE013F8533}" type="slidenum">
              <a:rPr lang="en-CA" sz="1200" u="none">
                <a:solidFill>
                  <a:schemeClr val="accent2"/>
                </a:solidFill>
              </a:rPr>
              <a:pPr/>
              <a:t>27</a:t>
            </a:fld>
            <a:endParaRPr lang="en-CA" sz="1200" u="none">
              <a:solidFill>
                <a:schemeClr val="accent2"/>
              </a:solidFill>
            </a:endParaRPr>
          </a:p>
        </p:txBody>
      </p:sp>
      <p:pic>
        <p:nvPicPr>
          <p:cNvPr id="28675"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2867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28677" name="Slide Number Placeholder 2"/>
          <p:cNvSpPr>
            <a:spLocks noGrp="1"/>
          </p:cNvSpPr>
          <p:nvPr>
            <p:ph type="sldNum" sz="quarter" idx="12"/>
          </p:nvPr>
        </p:nvSpPr>
        <p:spPr>
          <a:noFill/>
          <a:ln>
            <a:miter lim="800000"/>
            <a:headEnd/>
            <a:tailEnd/>
          </a:ln>
        </p:spPr>
        <p:txBody>
          <a:bodyPr/>
          <a:lstStyle/>
          <a:p>
            <a:fld id="{3C255C2B-5592-45E8-B21A-9E990727421D}" type="slidenum">
              <a:rPr lang="en-CA" smtClean="0"/>
              <a:pPr/>
              <a:t>27</a:t>
            </a:fld>
            <a:endParaRPr lang="en-CA" smtClean="0"/>
          </a:p>
        </p:txBody>
      </p:sp>
      <p:sp>
        <p:nvSpPr>
          <p:cNvPr id="2867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5214DF98-B01F-42E4-8E23-F2FEA2671756}" type="slidenum">
              <a:rPr lang="en-CA" sz="1200" u="none">
                <a:solidFill>
                  <a:schemeClr val="accent2"/>
                </a:solidFill>
              </a:rPr>
              <a:pPr/>
              <a:t>28</a:t>
            </a:fld>
            <a:endParaRPr lang="en-CA" sz="1200" u="none">
              <a:solidFill>
                <a:schemeClr val="accent2"/>
              </a:solidFill>
            </a:endParaRPr>
          </a:p>
        </p:txBody>
      </p:sp>
      <p:pic>
        <p:nvPicPr>
          <p:cNvPr id="29699"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2970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29701" name="Slide Number Placeholder 2"/>
          <p:cNvSpPr>
            <a:spLocks noGrp="1"/>
          </p:cNvSpPr>
          <p:nvPr>
            <p:ph type="sldNum" sz="quarter" idx="12"/>
          </p:nvPr>
        </p:nvSpPr>
        <p:spPr>
          <a:noFill/>
          <a:ln>
            <a:miter lim="800000"/>
            <a:headEnd/>
            <a:tailEnd/>
          </a:ln>
        </p:spPr>
        <p:txBody>
          <a:bodyPr/>
          <a:lstStyle/>
          <a:p>
            <a:fld id="{C9CD3671-A9B6-41A4-9536-63807B6887AD}" type="slidenum">
              <a:rPr lang="en-CA" smtClean="0"/>
              <a:pPr/>
              <a:t>28</a:t>
            </a:fld>
            <a:endParaRPr lang="en-CA" smtClean="0"/>
          </a:p>
        </p:txBody>
      </p:sp>
      <p:sp>
        <p:nvSpPr>
          <p:cNvPr id="2970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C882FA5B-63EB-49F7-804E-91D8ED7A4BB8}" type="slidenum">
              <a:rPr lang="en-CA" sz="1200" u="none">
                <a:solidFill>
                  <a:schemeClr val="accent2"/>
                </a:solidFill>
              </a:rPr>
              <a:pPr/>
              <a:t>29</a:t>
            </a:fld>
            <a:endParaRPr lang="en-CA" sz="1200" u="none">
              <a:solidFill>
                <a:schemeClr val="accent2"/>
              </a:solidFill>
            </a:endParaRPr>
          </a:p>
        </p:txBody>
      </p:sp>
      <p:pic>
        <p:nvPicPr>
          <p:cNvPr id="30723"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3072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30725" name="Slide Number Placeholder 2"/>
          <p:cNvSpPr>
            <a:spLocks noGrp="1"/>
          </p:cNvSpPr>
          <p:nvPr>
            <p:ph type="sldNum" sz="quarter" idx="12"/>
          </p:nvPr>
        </p:nvSpPr>
        <p:spPr>
          <a:noFill/>
          <a:ln>
            <a:miter lim="800000"/>
            <a:headEnd/>
            <a:tailEnd/>
          </a:ln>
        </p:spPr>
        <p:txBody>
          <a:bodyPr/>
          <a:lstStyle/>
          <a:p>
            <a:fld id="{DF63D898-95C7-464C-8989-0F863C537BAF}" type="slidenum">
              <a:rPr lang="en-CA" smtClean="0"/>
              <a:pPr/>
              <a:t>29</a:t>
            </a:fld>
            <a:endParaRPr lang="en-CA" smtClean="0"/>
          </a:p>
        </p:txBody>
      </p:sp>
      <p:sp>
        <p:nvSpPr>
          <p:cNvPr id="3072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miter lim="800000"/>
            <a:headEnd/>
            <a:tailEnd/>
          </a:ln>
        </p:spPr>
        <p:txBody>
          <a:bodyPr/>
          <a:lstStyle/>
          <a:p>
            <a:fld id="{69B55D43-AFAB-4F64-8E21-DAE8EF86BC53}" type="slidenum">
              <a:rPr lang="en-CA" smtClean="0"/>
              <a:pPr/>
              <a:t>3</a:t>
            </a:fld>
            <a:endParaRPr lang="en-CA" smtClean="0"/>
          </a:p>
        </p:txBody>
      </p:sp>
      <p:sp>
        <p:nvSpPr>
          <p:cNvPr id="3076" name="TextBox 1"/>
          <p:cNvSpPr txBox="1">
            <a:spLocks noChangeArrowheads="1"/>
          </p:cNvSpPr>
          <p:nvPr/>
        </p:nvSpPr>
        <p:spPr bwMode="auto">
          <a:xfrm>
            <a:off x="0" y="908050"/>
            <a:ext cx="91440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3200" b="1" u="none" dirty="0" smtClean="0"/>
              <a:t>Outline</a:t>
            </a:r>
            <a:endParaRPr lang="en-CA" sz="2400" b="1" u="none" dirty="0" smtClean="0"/>
          </a:p>
          <a:p>
            <a:pPr marL="457200" indent="-457200" eaLnBrk="1" hangingPunct="1">
              <a:buFontTx/>
              <a:buAutoNum type="arabicPeriod"/>
              <a:defRPr/>
            </a:pPr>
            <a:r>
              <a:rPr lang="en-CA" sz="2400" b="1" u="none" dirty="0" smtClean="0"/>
              <a:t>Three ways of following rural demography</a:t>
            </a:r>
          </a:p>
          <a:p>
            <a:pPr marL="1200150" lvl="1" indent="-457200" eaLnBrk="1" hangingPunct="1">
              <a:buFont typeface="+mj-lt"/>
              <a:buAutoNum type="alphaLcPeriod"/>
              <a:defRPr/>
            </a:pPr>
            <a:r>
              <a:rPr lang="en-CA" sz="2000" b="1" u="none" dirty="0" smtClean="0"/>
              <a:t>Nature of community / neighbourhood </a:t>
            </a:r>
            <a:r>
              <a:rPr lang="en-CA" b="1" u="none" dirty="0" smtClean="0"/>
              <a:t>(census rural areas)</a:t>
            </a:r>
          </a:p>
          <a:p>
            <a:pPr marL="1200150" lvl="1" indent="-457200" eaLnBrk="1" hangingPunct="1">
              <a:buFont typeface="+mj-lt"/>
              <a:buAutoNum type="alphaLcPeriod"/>
              <a:defRPr/>
            </a:pPr>
            <a:r>
              <a:rPr lang="en-CA" sz="2000" b="1" u="none" dirty="0" smtClean="0"/>
              <a:t>Type of labour market</a:t>
            </a:r>
            <a:r>
              <a:rPr lang="en-CA" b="1" u="none" dirty="0" smtClean="0"/>
              <a:t> (rural and small town (non-CMA/CA) areas)</a:t>
            </a:r>
          </a:p>
          <a:p>
            <a:pPr marL="1200150" lvl="1" indent="-457200" eaLnBrk="1" hangingPunct="1">
              <a:buFont typeface="+mj-lt"/>
              <a:buAutoNum type="alphaLcPeriod"/>
              <a:defRPr/>
            </a:pPr>
            <a:r>
              <a:rPr lang="en-CA" sz="2000" b="1" u="none" dirty="0" smtClean="0"/>
              <a:t>Type of region </a:t>
            </a:r>
            <a:r>
              <a:rPr lang="en-CA" b="1" u="none" dirty="0" smtClean="0"/>
              <a:t>(predominantly rural regions, OECD regional typology</a:t>
            </a:r>
            <a:r>
              <a:rPr lang="en-CA" sz="2000" b="1" u="none" dirty="0" smtClean="0"/>
              <a:t>)</a:t>
            </a:r>
            <a:endParaRPr lang="en-CA" sz="2400" b="1" u="none" dirty="0" smtClean="0"/>
          </a:p>
          <a:p>
            <a:pPr marL="457200" indent="-457200" eaLnBrk="1" hangingPunct="1">
              <a:buFontTx/>
              <a:buAutoNum type="arabicPeriod"/>
              <a:defRPr/>
            </a:pPr>
            <a:r>
              <a:rPr lang="en-CA" sz="2400" b="1" u="none" dirty="0" smtClean="0"/>
              <a:t>What has the annual data been telling us?</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Structure and trends: update with the 2011 Census of Population</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Summary</a:t>
            </a:r>
            <a:endParaRPr lang="en-CA" sz="2400" u="none" dirty="0" smtClean="0"/>
          </a:p>
        </p:txBody>
      </p:sp>
      <p:sp>
        <p:nvSpPr>
          <p:cNvPr id="410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4101"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12792834-B420-44FA-8AB1-04ED8C740ADD}" type="slidenum">
              <a:rPr lang="en-CA" sz="1200" u="none">
                <a:solidFill>
                  <a:schemeClr val="accent2"/>
                </a:solidFill>
              </a:rPr>
              <a:pPr/>
              <a:t>30</a:t>
            </a:fld>
            <a:endParaRPr lang="en-CA" sz="1200" u="none">
              <a:solidFill>
                <a:schemeClr val="accent2"/>
              </a:solidFill>
            </a:endParaRPr>
          </a:p>
        </p:txBody>
      </p:sp>
      <p:pic>
        <p:nvPicPr>
          <p:cNvPr id="31747"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3174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31749" name="Slide Number Placeholder 2"/>
          <p:cNvSpPr>
            <a:spLocks noGrp="1"/>
          </p:cNvSpPr>
          <p:nvPr>
            <p:ph type="sldNum" sz="quarter" idx="12"/>
          </p:nvPr>
        </p:nvSpPr>
        <p:spPr>
          <a:noFill/>
          <a:ln>
            <a:miter lim="800000"/>
            <a:headEnd/>
            <a:tailEnd/>
          </a:ln>
        </p:spPr>
        <p:txBody>
          <a:bodyPr/>
          <a:lstStyle/>
          <a:p>
            <a:fld id="{4795DF9E-53BB-491B-A15F-0E84E8F96444}" type="slidenum">
              <a:rPr lang="en-CA" smtClean="0"/>
              <a:pPr/>
              <a:t>30</a:t>
            </a:fld>
            <a:endParaRPr lang="en-CA" smtClean="0"/>
          </a:p>
        </p:txBody>
      </p:sp>
      <p:sp>
        <p:nvSpPr>
          <p:cNvPr id="3175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5816326D-D8A5-454B-BE90-2630532A7274}" type="slidenum">
              <a:rPr lang="en-CA" sz="1200" u="none">
                <a:solidFill>
                  <a:schemeClr val="accent2"/>
                </a:solidFill>
              </a:rPr>
              <a:pPr/>
              <a:t>31</a:t>
            </a:fld>
            <a:endParaRPr lang="en-CA" sz="1200" u="none">
              <a:solidFill>
                <a:schemeClr val="accent2"/>
              </a:solidFill>
            </a:endParaRPr>
          </a:p>
        </p:txBody>
      </p:sp>
      <p:pic>
        <p:nvPicPr>
          <p:cNvPr id="32771"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3277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32773" name="Slide Number Placeholder 2"/>
          <p:cNvSpPr>
            <a:spLocks noGrp="1"/>
          </p:cNvSpPr>
          <p:nvPr>
            <p:ph type="sldNum" sz="quarter" idx="12"/>
          </p:nvPr>
        </p:nvSpPr>
        <p:spPr>
          <a:noFill/>
          <a:ln>
            <a:miter lim="800000"/>
            <a:headEnd/>
            <a:tailEnd/>
          </a:ln>
        </p:spPr>
        <p:txBody>
          <a:bodyPr/>
          <a:lstStyle/>
          <a:p>
            <a:fld id="{A8A38FFC-3D51-41D9-AF91-58B1E4C88C56}" type="slidenum">
              <a:rPr lang="en-CA" smtClean="0"/>
              <a:pPr/>
              <a:t>31</a:t>
            </a:fld>
            <a:endParaRPr lang="en-CA" smtClean="0"/>
          </a:p>
        </p:txBody>
      </p:sp>
      <p:sp>
        <p:nvSpPr>
          <p:cNvPr id="3277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EE99F184-C492-4464-A7FC-06A4AD8E9B0F}" type="slidenum">
              <a:rPr lang="en-CA" sz="1200" u="none">
                <a:solidFill>
                  <a:schemeClr val="accent2"/>
                </a:solidFill>
              </a:rPr>
              <a:pPr/>
              <a:t>32</a:t>
            </a:fld>
            <a:endParaRPr lang="en-CA" sz="1200" u="none">
              <a:solidFill>
                <a:schemeClr val="accent2"/>
              </a:solidFill>
            </a:endParaRPr>
          </a:p>
        </p:txBody>
      </p:sp>
      <p:pic>
        <p:nvPicPr>
          <p:cNvPr id="33795"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3379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33797" name="Slide Number Placeholder 2"/>
          <p:cNvSpPr>
            <a:spLocks noGrp="1"/>
          </p:cNvSpPr>
          <p:nvPr>
            <p:ph type="sldNum" sz="quarter" idx="12"/>
          </p:nvPr>
        </p:nvSpPr>
        <p:spPr>
          <a:noFill/>
          <a:ln>
            <a:miter lim="800000"/>
            <a:headEnd/>
            <a:tailEnd/>
          </a:ln>
        </p:spPr>
        <p:txBody>
          <a:bodyPr/>
          <a:lstStyle/>
          <a:p>
            <a:fld id="{CC1DD0C5-FD8F-4CC3-8007-2F89B32EB572}" type="slidenum">
              <a:rPr lang="en-CA" smtClean="0"/>
              <a:pPr/>
              <a:t>32</a:t>
            </a:fld>
            <a:endParaRPr lang="en-CA" smtClean="0"/>
          </a:p>
        </p:txBody>
      </p:sp>
      <p:sp>
        <p:nvSpPr>
          <p:cNvPr id="3379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E3B92DF2-E40E-4828-8CF0-9392D1A950FB}" type="slidenum">
              <a:rPr lang="en-CA" sz="1200" u="none">
                <a:solidFill>
                  <a:schemeClr val="accent2"/>
                </a:solidFill>
              </a:rPr>
              <a:pPr/>
              <a:t>33</a:t>
            </a:fld>
            <a:endParaRPr lang="en-CA" sz="1200" u="none">
              <a:solidFill>
                <a:schemeClr val="accent2"/>
              </a:solidFill>
            </a:endParaRPr>
          </a:p>
        </p:txBody>
      </p:sp>
      <p:pic>
        <p:nvPicPr>
          <p:cNvPr id="34819"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3482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34821" name="Slide Number Placeholder 2"/>
          <p:cNvSpPr>
            <a:spLocks noGrp="1"/>
          </p:cNvSpPr>
          <p:nvPr>
            <p:ph type="sldNum" sz="quarter" idx="12"/>
          </p:nvPr>
        </p:nvSpPr>
        <p:spPr>
          <a:noFill/>
          <a:ln>
            <a:miter lim="800000"/>
            <a:headEnd/>
            <a:tailEnd/>
          </a:ln>
        </p:spPr>
        <p:txBody>
          <a:bodyPr/>
          <a:lstStyle/>
          <a:p>
            <a:fld id="{F5418DA2-B658-4671-9066-F42A997143D0}" type="slidenum">
              <a:rPr lang="en-CA" smtClean="0"/>
              <a:pPr/>
              <a:t>33</a:t>
            </a:fld>
            <a:endParaRPr lang="en-CA" smtClean="0"/>
          </a:p>
        </p:txBody>
      </p:sp>
      <p:sp>
        <p:nvSpPr>
          <p:cNvPr id="3482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515FF38D-3BA8-4D61-9DFE-A66B38946B8A}" type="slidenum">
              <a:rPr lang="en-CA" sz="1200" u="none">
                <a:solidFill>
                  <a:schemeClr val="accent2"/>
                </a:solidFill>
              </a:rPr>
              <a:pPr/>
              <a:t>34</a:t>
            </a:fld>
            <a:endParaRPr lang="en-CA" sz="1200" u="none">
              <a:solidFill>
                <a:schemeClr val="accent2"/>
              </a:solidFill>
            </a:endParaRPr>
          </a:p>
        </p:txBody>
      </p:sp>
      <p:pic>
        <p:nvPicPr>
          <p:cNvPr id="35843"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3584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35845" name="Slide Number Placeholder 2"/>
          <p:cNvSpPr>
            <a:spLocks noGrp="1"/>
          </p:cNvSpPr>
          <p:nvPr>
            <p:ph type="sldNum" sz="quarter" idx="12"/>
          </p:nvPr>
        </p:nvSpPr>
        <p:spPr>
          <a:noFill/>
          <a:ln>
            <a:miter lim="800000"/>
            <a:headEnd/>
            <a:tailEnd/>
          </a:ln>
        </p:spPr>
        <p:txBody>
          <a:bodyPr/>
          <a:lstStyle/>
          <a:p>
            <a:fld id="{B868945C-B42A-4363-AB7C-AEDCDD97858F}" type="slidenum">
              <a:rPr lang="en-CA" smtClean="0"/>
              <a:pPr/>
              <a:t>34</a:t>
            </a:fld>
            <a:endParaRPr lang="en-CA" smtClean="0"/>
          </a:p>
        </p:txBody>
      </p:sp>
      <p:sp>
        <p:nvSpPr>
          <p:cNvPr id="3584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C81D1084-1684-4986-972B-1A04D72128E8}" type="slidenum">
              <a:rPr lang="en-CA" sz="1200" u="none">
                <a:solidFill>
                  <a:schemeClr val="accent2"/>
                </a:solidFill>
              </a:rPr>
              <a:pPr/>
              <a:t>35</a:t>
            </a:fld>
            <a:endParaRPr lang="en-CA" sz="1200" u="none">
              <a:solidFill>
                <a:schemeClr val="accent2"/>
              </a:solidFill>
            </a:endParaRPr>
          </a:p>
        </p:txBody>
      </p:sp>
      <p:pic>
        <p:nvPicPr>
          <p:cNvPr id="36867"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3686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36869" name="Slide Number Placeholder 2"/>
          <p:cNvSpPr>
            <a:spLocks noGrp="1"/>
          </p:cNvSpPr>
          <p:nvPr>
            <p:ph type="sldNum" sz="quarter" idx="12"/>
          </p:nvPr>
        </p:nvSpPr>
        <p:spPr>
          <a:noFill/>
          <a:ln>
            <a:miter lim="800000"/>
            <a:headEnd/>
            <a:tailEnd/>
          </a:ln>
        </p:spPr>
        <p:txBody>
          <a:bodyPr/>
          <a:lstStyle/>
          <a:p>
            <a:fld id="{EB64DC36-F155-497B-B55E-49BB79E8A26E}" type="slidenum">
              <a:rPr lang="en-CA" smtClean="0"/>
              <a:pPr/>
              <a:t>35</a:t>
            </a:fld>
            <a:endParaRPr lang="en-CA" smtClean="0"/>
          </a:p>
        </p:txBody>
      </p:sp>
      <p:sp>
        <p:nvSpPr>
          <p:cNvPr id="3687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DF68F863-D988-427C-8B78-A60A56BDB4EC}" type="slidenum">
              <a:rPr lang="en-CA" sz="1200" u="none">
                <a:solidFill>
                  <a:schemeClr val="accent2"/>
                </a:solidFill>
              </a:rPr>
              <a:pPr/>
              <a:t>36</a:t>
            </a:fld>
            <a:endParaRPr lang="en-CA" sz="1200" u="none">
              <a:solidFill>
                <a:schemeClr val="accent2"/>
              </a:solidFill>
            </a:endParaRPr>
          </a:p>
        </p:txBody>
      </p:sp>
      <p:pic>
        <p:nvPicPr>
          <p:cNvPr id="37891"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3789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37893" name="Slide Number Placeholder 2"/>
          <p:cNvSpPr>
            <a:spLocks noGrp="1"/>
          </p:cNvSpPr>
          <p:nvPr>
            <p:ph type="sldNum" sz="quarter" idx="12"/>
          </p:nvPr>
        </p:nvSpPr>
        <p:spPr>
          <a:noFill/>
          <a:ln>
            <a:miter lim="800000"/>
            <a:headEnd/>
            <a:tailEnd/>
          </a:ln>
        </p:spPr>
        <p:txBody>
          <a:bodyPr/>
          <a:lstStyle/>
          <a:p>
            <a:fld id="{EBE284EC-868E-4A44-9EA4-449AD5683D2F}" type="slidenum">
              <a:rPr lang="en-CA" smtClean="0"/>
              <a:pPr/>
              <a:t>36</a:t>
            </a:fld>
            <a:endParaRPr lang="en-CA" smtClean="0"/>
          </a:p>
        </p:txBody>
      </p:sp>
      <p:sp>
        <p:nvSpPr>
          <p:cNvPr id="3789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7D83EC14-0CFA-4470-B441-317B9825C416}" type="slidenum">
              <a:rPr lang="en-CA" sz="1200" u="none">
                <a:solidFill>
                  <a:schemeClr val="accent2"/>
                </a:solidFill>
              </a:rPr>
              <a:pPr/>
              <a:t>37</a:t>
            </a:fld>
            <a:endParaRPr lang="en-CA" sz="1200" u="none">
              <a:solidFill>
                <a:schemeClr val="accent2"/>
              </a:solidFill>
            </a:endParaRPr>
          </a:p>
        </p:txBody>
      </p:sp>
      <p:pic>
        <p:nvPicPr>
          <p:cNvPr id="38915" name="Picture 6"/>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3891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38917" name="Slide Number Placeholder 2"/>
          <p:cNvSpPr>
            <a:spLocks noGrp="1"/>
          </p:cNvSpPr>
          <p:nvPr>
            <p:ph type="sldNum" sz="quarter" idx="12"/>
          </p:nvPr>
        </p:nvSpPr>
        <p:spPr>
          <a:noFill/>
          <a:ln>
            <a:miter lim="800000"/>
            <a:headEnd/>
            <a:tailEnd/>
          </a:ln>
        </p:spPr>
        <p:txBody>
          <a:bodyPr/>
          <a:lstStyle/>
          <a:p>
            <a:fld id="{73CD0A65-04E0-4B62-8EF2-C3287F328210}" type="slidenum">
              <a:rPr lang="en-CA" smtClean="0"/>
              <a:pPr/>
              <a:t>37</a:t>
            </a:fld>
            <a:endParaRPr lang="en-CA" smtClean="0"/>
          </a:p>
        </p:txBody>
      </p:sp>
      <p:sp>
        <p:nvSpPr>
          <p:cNvPr id="3891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48A3D1A5-C2E9-4958-9894-06C5D5B2D9E7}" type="slidenum">
              <a:rPr lang="en-CA" sz="1200" u="none">
                <a:solidFill>
                  <a:schemeClr val="accent2"/>
                </a:solidFill>
              </a:rPr>
              <a:pPr/>
              <a:t>38</a:t>
            </a:fld>
            <a:endParaRPr lang="en-CA" sz="1200" u="none">
              <a:solidFill>
                <a:schemeClr val="accent2"/>
              </a:solidFill>
            </a:endParaRPr>
          </a:p>
        </p:txBody>
      </p:sp>
      <p:sp>
        <p:nvSpPr>
          <p:cNvPr id="39939"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39940" name="Slide Number Placeholder 2"/>
          <p:cNvSpPr>
            <a:spLocks noGrp="1"/>
          </p:cNvSpPr>
          <p:nvPr>
            <p:ph type="sldNum" sz="quarter" idx="12"/>
          </p:nvPr>
        </p:nvSpPr>
        <p:spPr>
          <a:noFill/>
          <a:ln>
            <a:miter lim="800000"/>
            <a:headEnd/>
            <a:tailEnd/>
          </a:ln>
        </p:spPr>
        <p:txBody>
          <a:bodyPr/>
          <a:lstStyle/>
          <a:p>
            <a:fld id="{383217C8-E9B7-42EE-976A-557E6524F884}" type="slidenum">
              <a:rPr lang="en-CA" smtClean="0"/>
              <a:pPr/>
              <a:t>38</a:t>
            </a:fld>
            <a:endParaRPr lang="en-CA" smtClean="0"/>
          </a:p>
        </p:txBody>
      </p:sp>
      <p:sp>
        <p:nvSpPr>
          <p:cNvPr id="39941"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pic>
        <p:nvPicPr>
          <p:cNvPr id="39942" name="Picture 9"/>
          <p:cNvPicPr>
            <a:picLocks noChangeAspect="1" noChangeArrowheads="1"/>
          </p:cNvPicPr>
          <p:nvPr/>
        </p:nvPicPr>
        <p:blipFill>
          <a:blip r:embed="rId3" cstate="print"/>
          <a:srcRect/>
          <a:stretch>
            <a:fillRect/>
          </a:stretch>
        </p:blipFill>
        <p:spPr bwMode="auto">
          <a:xfrm>
            <a:off x="0" y="373063"/>
            <a:ext cx="9144000" cy="59705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B005D009-19FD-4686-8E43-D3CAE7490B99}" type="slidenum">
              <a:rPr lang="en-CA" sz="1200" u="none">
                <a:solidFill>
                  <a:schemeClr val="accent2"/>
                </a:solidFill>
              </a:rPr>
              <a:pPr/>
              <a:t>39</a:t>
            </a:fld>
            <a:endParaRPr lang="en-CA" sz="1200" u="none">
              <a:solidFill>
                <a:schemeClr val="accent2"/>
              </a:solidFill>
            </a:endParaRPr>
          </a:p>
        </p:txBody>
      </p:sp>
      <p:pic>
        <p:nvPicPr>
          <p:cNvPr id="40963"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4096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40965" name="Slide Number Placeholder 2"/>
          <p:cNvSpPr>
            <a:spLocks noGrp="1"/>
          </p:cNvSpPr>
          <p:nvPr>
            <p:ph type="sldNum" sz="quarter" idx="12"/>
          </p:nvPr>
        </p:nvSpPr>
        <p:spPr>
          <a:noFill/>
          <a:ln>
            <a:miter lim="800000"/>
            <a:headEnd/>
            <a:tailEnd/>
          </a:ln>
        </p:spPr>
        <p:txBody>
          <a:bodyPr/>
          <a:lstStyle/>
          <a:p>
            <a:fld id="{906E46D2-442F-4CBA-8185-69B4471A2573}" type="slidenum">
              <a:rPr lang="en-CA" smtClean="0"/>
              <a:pPr/>
              <a:t>39</a:t>
            </a:fld>
            <a:endParaRPr lang="en-CA" smtClean="0"/>
          </a:p>
        </p:txBody>
      </p:sp>
      <p:sp>
        <p:nvSpPr>
          <p:cNvPr id="4096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miter lim="800000"/>
            <a:headEnd/>
            <a:tailEnd/>
          </a:ln>
        </p:spPr>
        <p:txBody>
          <a:bodyPr/>
          <a:lstStyle/>
          <a:p>
            <a:fld id="{C4A9B2C6-310E-477A-A680-EECB5B8A5B25}" type="slidenum">
              <a:rPr lang="en-CA" smtClean="0"/>
              <a:pPr/>
              <a:t>4</a:t>
            </a:fld>
            <a:endParaRPr lang="en-CA" smtClean="0"/>
          </a:p>
        </p:txBody>
      </p:sp>
      <p:sp>
        <p:nvSpPr>
          <p:cNvPr id="3076" name="TextBox 1"/>
          <p:cNvSpPr txBox="1">
            <a:spLocks noChangeArrowheads="1"/>
          </p:cNvSpPr>
          <p:nvPr/>
        </p:nvSpPr>
        <p:spPr bwMode="auto">
          <a:xfrm>
            <a:off x="-4763" y="388938"/>
            <a:ext cx="9144001" cy="637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CA" sz="2400" b="1" u="none" dirty="0" smtClean="0">
                <a:solidFill>
                  <a:srgbClr val="FF0000"/>
                </a:solidFill>
                <a:latin typeface="+mn-lt"/>
              </a:rPr>
              <a:t>Take home messages:</a:t>
            </a:r>
          </a:p>
          <a:p>
            <a:pPr eaLnBrk="1" hangingPunct="1">
              <a:spcBef>
                <a:spcPts val="0"/>
              </a:spcBef>
              <a:defRPr/>
            </a:pPr>
            <a:endParaRPr lang="en-CA" sz="2400" b="1" u="none" dirty="0" smtClean="0">
              <a:solidFill>
                <a:srgbClr val="FF0000"/>
              </a:solidFill>
              <a:latin typeface="+mn-lt"/>
            </a:endParaRPr>
          </a:p>
          <a:p>
            <a:pPr marL="457200" indent="-457200" eaLnBrk="1" hangingPunct="1">
              <a:spcBef>
                <a:spcPts val="0"/>
              </a:spcBef>
              <a:buFontTx/>
              <a:buAutoNum type="arabicPeriod"/>
              <a:defRPr/>
            </a:pPr>
            <a:r>
              <a:rPr lang="en-CA" sz="2400" b="1" u="none" dirty="0" smtClean="0">
                <a:solidFill>
                  <a:srgbClr val="000099"/>
                </a:solidFill>
                <a:latin typeface="+mn-lt"/>
              </a:rPr>
              <a:t>Rural Canada is growing</a:t>
            </a:r>
          </a:p>
          <a:p>
            <a:pPr marL="1200150" lvl="1" indent="-457200" eaLnBrk="1" hangingPunct="1">
              <a:spcBef>
                <a:spcPts val="0"/>
              </a:spcBef>
              <a:buFont typeface="Wingdings" pitchFamily="2" charset="2"/>
              <a:buChar char="q"/>
              <a:defRPr/>
            </a:pPr>
            <a:r>
              <a:rPr lang="en-CA" sz="2400" b="1" u="none" dirty="0" smtClean="0">
                <a:solidFill>
                  <a:srgbClr val="000099"/>
                </a:solidFill>
                <a:latin typeface="+mn-lt"/>
              </a:rPr>
              <a:t>not everywhere, but Rural Canada is growing</a:t>
            </a:r>
          </a:p>
          <a:p>
            <a:pPr marL="1200150" lvl="1" indent="-457200" eaLnBrk="1" hangingPunct="1">
              <a:spcBef>
                <a:spcPts val="0"/>
              </a:spcBef>
              <a:buFont typeface="Wingdings" pitchFamily="2" charset="2"/>
              <a:buChar char="v"/>
              <a:defRPr/>
            </a:pPr>
            <a:r>
              <a:rPr lang="en-CA" sz="2000" b="1" u="none" dirty="0" smtClean="0">
                <a:solidFill>
                  <a:srgbClr val="000099"/>
                </a:solidFill>
                <a:latin typeface="+mn-lt"/>
              </a:rPr>
              <a:t>The rural share of total population is declining because</a:t>
            </a:r>
          </a:p>
          <a:p>
            <a:pPr marL="1600200" lvl="2" indent="-457200" eaLnBrk="1" hangingPunct="1">
              <a:spcBef>
                <a:spcPts val="0"/>
              </a:spcBef>
              <a:buFont typeface="Wingdings" pitchFamily="2" charset="2"/>
              <a:buChar char="ü"/>
              <a:defRPr/>
            </a:pPr>
            <a:r>
              <a:rPr lang="en-CA" sz="2000" b="1" u="none" dirty="0" smtClean="0">
                <a:solidFill>
                  <a:srgbClr val="000099"/>
                </a:solidFill>
                <a:latin typeface="+mn-lt"/>
              </a:rPr>
              <a:t>Urban is growing faster; </a:t>
            </a:r>
          </a:p>
          <a:p>
            <a:pPr lvl="2" indent="0" eaLnBrk="1" hangingPunct="1">
              <a:spcBef>
                <a:spcPts val="0"/>
              </a:spcBef>
              <a:defRPr/>
            </a:pPr>
            <a:r>
              <a:rPr lang="en-CA" sz="2000" b="1" u="none" dirty="0">
                <a:solidFill>
                  <a:srgbClr val="000099"/>
                </a:solidFill>
                <a:latin typeface="+mn-lt"/>
              </a:rPr>
              <a:t>	</a:t>
            </a:r>
            <a:r>
              <a:rPr lang="en-CA" sz="2000" b="1" u="none" dirty="0" smtClean="0">
                <a:solidFill>
                  <a:srgbClr val="000099"/>
                </a:solidFill>
                <a:latin typeface="+mn-lt"/>
              </a:rPr>
              <a:t>and due to</a:t>
            </a:r>
          </a:p>
          <a:p>
            <a:pPr marL="1600200" lvl="2" indent="-457200" eaLnBrk="1" hangingPunct="1">
              <a:spcBef>
                <a:spcPts val="0"/>
              </a:spcBef>
              <a:buFont typeface="Wingdings" pitchFamily="2" charset="2"/>
              <a:buChar char="ü"/>
              <a:defRPr/>
            </a:pPr>
            <a:r>
              <a:rPr lang="en-CA" sz="2000" b="1" u="none" dirty="0" smtClean="0">
                <a:solidFill>
                  <a:srgbClr val="000099"/>
                </a:solidFill>
                <a:latin typeface="+mn-lt"/>
              </a:rPr>
              <a:t>Successful rural development</a:t>
            </a:r>
            <a:endParaRPr lang="en-CA" b="1" u="none" dirty="0" smtClean="0">
              <a:solidFill>
                <a:srgbClr val="000099"/>
              </a:solidFill>
              <a:latin typeface="+mn-lt"/>
            </a:endParaRPr>
          </a:p>
          <a:p>
            <a:pPr marL="1943100" lvl="3" indent="-342900" eaLnBrk="1" hangingPunct="1">
              <a:spcBef>
                <a:spcPts val="0"/>
              </a:spcBef>
              <a:buFont typeface="Arial" pitchFamily="34" charset="0"/>
              <a:buChar char="•"/>
              <a:defRPr/>
            </a:pPr>
            <a:r>
              <a:rPr lang="en-CA" b="1" u="none" dirty="0" smtClean="0">
                <a:solidFill>
                  <a:srgbClr val="000099"/>
                </a:solidFill>
                <a:latin typeface="+mn-lt"/>
              </a:rPr>
              <a:t>At each census, some rural areas have grown and are re-classified as urban.</a:t>
            </a:r>
          </a:p>
          <a:p>
            <a:pPr marL="1943100" lvl="3" indent="-342900" eaLnBrk="1" hangingPunct="1">
              <a:spcBef>
                <a:spcPts val="0"/>
              </a:spcBef>
              <a:buFont typeface="Arial" pitchFamily="34" charset="0"/>
              <a:buChar char="•"/>
              <a:defRPr/>
            </a:pPr>
            <a:r>
              <a:rPr lang="en-CA" b="1" u="none" dirty="0" smtClean="0">
                <a:solidFill>
                  <a:srgbClr val="000099"/>
                </a:solidFill>
                <a:latin typeface="+mn-lt"/>
              </a:rPr>
              <a:t>Sometimes the re-classification is greater than the growth and thus we sometimes see fewer rural people at the end of the period, compared to the number at the beginning of the period.</a:t>
            </a:r>
          </a:p>
          <a:p>
            <a:pPr marL="1943100" lvl="3" indent="-342900" eaLnBrk="1" hangingPunct="1">
              <a:spcBef>
                <a:spcPts val="0"/>
              </a:spcBef>
              <a:buFont typeface="Arial" pitchFamily="34" charset="0"/>
              <a:buChar char="•"/>
              <a:defRPr/>
            </a:pPr>
            <a:endParaRPr lang="en-CA" b="1" u="none" dirty="0" smtClean="0">
              <a:solidFill>
                <a:srgbClr val="000099"/>
              </a:solidFill>
              <a:latin typeface="+mn-lt"/>
            </a:endParaRPr>
          </a:p>
          <a:p>
            <a:pPr marL="457200" indent="-457200" eaLnBrk="1" hangingPunct="1">
              <a:spcBef>
                <a:spcPts val="0"/>
              </a:spcBef>
              <a:buFontTx/>
              <a:buAutoNum type="arabicPeriod" startAt="2"/>
              <a:defRPr/>
            </a:pPr>
            <a:r>
              <a:rPr lang="en-CA" sz="2400" b="1" u="none" dirty="0" smtClean="0">
                <a:solidFill>
                  <a:srgbClr val="000099"/>
                </a:solidFill>
                <a:latin typeface="+mn-lt"/>
              </a:rPr>
              <a:t>Rural Canada is:</a:t>
            </a:r>
            <a:endParaRPr lang="en-CA" sz="2000" b="1" u="none" dirty="0" smtClean="0">
              <a:solidFill>
                <a:srgbClr val="000099"/>
              </a:solidFill>
              <a:latin typeface="+mn-lt"/>
            </a:endParaRPr>
          </a:p>
          <a:p>
            <a:pPr marL="457200" indent="-457200" eaLnBrk="1" hangingPunct="1">
              <a:spcBef>
                <a:spcPts val="0"/>
              </a:spcBef>
              <a:buFont typeface="Arial" pitchFamily="34" charset="0"/>
              <a:buChar char="•"/>
              <a:defRPr/>
            </a:pPr>
            <a:r>
              <a:rPr lang="en-CA" sz="2000" b="1" u="none" dirty="0" smtClean="0">
                <a:solidFill>
                  <a:srgbClr val="000099"/>
                </a:solidFill>
                <a:latin typeface="+mn-lt"/>
              </a:rPr>
              <a:t>growing near cities</a:t>
            </a:r>
          </a:p>
          <a:p>
            <a:pPr marL="457200" indent="-457200" eaLnBrk="1" hangingPunct="1">
              <a:spcBef>
                <a:spcPts val="0"/>
              </a:spcBef>
              <a:buFont typeface="Arial" pitchFamily="34" charset="0"/>
              <a:buChar char="•"/>
              <a:defRPr/>
            </a:pPr>
            <a:r>
              <a:rPr lang="en-CA" sz="2000" b="1" u="none" dirty="0" smtClean="0">
                <a:solidFill>
                  <a:srgbClr val="000099"/>
                </a:solidFill>
                <a:latin typeface="+mn-lt"/>
              </a:rPr>
              <a:t>growing less or declining away from cities</a:t>
            </a:r>
          </a:p>
          <a:p>
            <a:pPr marL="457200" indent="-457200" eaLnBrk="1" hangingPunct="1">
              <a:spcBef>
                <a:spcPts val="0"/>
              </a:spcBef>
              <a:buFont typeface="Arial" pitchFamily="34" charset="0"/>
              <a:buChar char="•"/>
              <a:defRPr/>
            </a:pPr>
            <a:r>
              <a:rPr lang="en-CA" sz="2000" b="1" u="none" dirty="0" smtClean="0">
                <a:solidFill>
                  <a:srgbClr val="000099"/>
                </a:solidFill>
                <a:latin typeface="+mn-lt"/>
              </a:rPr>
              <a:t>some remote areas are growing due to higher Aboriginal birth rates and / or resource development.</a:t>
            </a:r>
          </a:p>
          <a:p>
            <a:pPr marL="1600200" lvl="2" indent="-457200" eaLnBrk="1" hangingPunct="1">
              <a:spcBef>
                <a:spcPts val="0"/>
              </a:spcBef>
              <a:buFont typeface="Wingdings" pitchFamily="2" charset="2"/>
              <a:buChar char="ü"/>
              <a:defRPr/>
            </a:pPr>
            <a:endParaRPr lang="en-CA" sz="2000" b="1" u="none" dirty="0">
              <a:solidFill>
                <a:srgbClr val="000099"/>
              </a:solidFill>
              <a:latin typeface="+mn-lt"/>
            </a:endParaRPr>
          </a:p>
        </p:txBody>
      </p:sp>
      <p:sp>
        <p:nvSpPr>
          <p:cNvPr id="512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5125"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3247DC2D-6A62-442C-B248-3B4A95B6A78C}" type="slidenum">
              <a:rPr lang="en-CA" sz="1200" u="none">
                <a:solidFill>
                  <a:schemeClr val="accent2"/>
                </a:solidFill>
              </a:rPr>
              <a:pPr/>
              <a:t>40</a:t>
            </a:fld>
            <a:endParaRPr lang="en-CA" sz="1200" u="none">
              <a:solidFill>
                <a:schemeClr val="accent2"/>
              </a:solidFill>
            </a:endParaRPr>
          </a:p>
        </p:txBody>
      </p:sp>
      <p:sp>
        <p:nvSpPr>
          <p:cNvPr id="41987"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41988" name="Slide Number Placeholder 2"/>
          <p:cNvSpPr>
            <a:spLocks noGrp="1"/>
          </p:cNvSpPr>
          <p:nvPr>
            <p:ph type="sldNum" sz="quarter" idx="12"/>
          </p:nvPr>
        </p:nvSpPr>
        <p:spPr>
          <a:noFill/>
          <a:ln>
            <a:miter lim="800000"/>
            <a:headEnd/>
            <a:tailEnd/>
          </a:ln>
        </p:spPr>
        <p:txBody>
          <a:bodyPr/>
          <a:lstStyle/>
          <a:p>
            <a:fld id="{74BCBDFA-4C87-4C91-892C-82AC7D209570}" type="slidenum">
              <a:rPr lang="en-CA" smtClean="0"/>
              <a:pPr/>
              <a:t>40</a:t>
            </a:fld>
            <a:endParaRPr lang="en-CA" smtClean="0"/>
          </a:p>
        </p:txBody>
      </p:sp>
      <p:sp>
        <p:nvSpPr>
          <p:cNvPr id="41989"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pic>
        <p:nvPicPr>
          <p:cNvPr id="41990" name="Picture 2"/>
          <p:cNvPicPr>
            <a:picLocks noChangeAspect="1" noChangeArrowheads="1"/>
          </p:cNvPicPr>
          <p:nvPr/>
        </p:nvPicPr>
        <p:blipFill>
          <a:blip r:embed="rId3" cstate="print"/>
          <a:srcRect/>
          <a:stretch>
            <a:fillRect/>
          </a:stretch>
        </p:blipFill>
        <p:spPr bwMode="auto">
          <a:xfrm>
            <a:off x="0" y="476250"/>
            <a:ext cx="9144000" cy="5932488"/>
          </a:xfrm>
          <a:prstGeom prst="rect">
            <a:avLst/>
          </a:prstGeom>
          <a:noFill/>
          <a:ln w="9525">
            <a:noFill/>
            <a:miter lim="800000"/>
            <a:headEnd/>
            <a:tailEnd/>
          </a:ln>
          <a:effectLst/>
        </p:spPr>
      </p:pic>
      <p:sp>
        <p:nvSpPr>
          <p:cNvPr id="2" name="TextBox 1"/>
          <p:cNvSpPr txBox="1">
            <a:spLocks noChangeArrowheads="1"/>
          </p:cNvSpPr>
          <p:nvPr/>
        </p:nvSpPr>
        <p:spPr bwMode="auto">
          <a:xfrm>
            <a:off x="7092950" y="1844675"/>
            <a:ext cx="2051050" cy="369888"/>
          </a:xfrm>
          <a:prstGeom prst="rect">
            <a:avLst/>
          </a:prstGeom>
          <a:solidFill>
            <a:srgbClr val="CCFF33">
              <a:alpha val="50195"/>
            </a:srgbClr>
          </a:solidFill>
          <a:ln w="9525">
            <a:noFill/>
            <a:miter lim="800000"/>
            <a:headEnd/>
            <a:tailEnd/>
          </a:ln>
        </p:spPr>
        <p:txBody>
          <a:bodyPr>
            <a:spAutoFit/>
          </a:bodyPr>
          <a:lstStyle/>
          <a:p>
            <a:endParaRPr lang="en-US"/>
          </a:p>
        </p:txBody>
      </p:sp>
      <p:sp>
        <p:nvSpPr>
          <p:cNvPr id="9" name="TextBox 8"/>
          <p:cNvSpPr txBox="1">
            <a:spLocks noChangeArrowheads="1"/>
          </p:cNvSpPr>
          <p:nvPr/>
        </p:nvSpPr>
        <p:spPr bwMode="auto">
          <a:xfrm>
            <a:off x="6227763" y="2171700"/>
            <a:ext cx="2916237" cy="368300"/>
          </a:xfrm>
          <a:prstGeom prst="rect">
            <a:avLst/>
          </a:prstGeom>
          <a:solidFill>
            <a:srgbClr val="CCFF33">
              <a:alpha val="50195"/>
            </a:srgbClr>
          </a:solidFill>
          <a:ln w="9525">
            <a:noFill/>
            <a:miter lim="800000"/>
            <a:headEnd/>
            <a:tailEnd/>
          </a:ln>
        </p:spPr>
        <p:txBody>
          <a:bodyPr>
            <a:spAutoFit/>
          </a:bodyPr>
          <a:lstStyle/>
          <a:p>
            <a:endParaRPr lang="en-US"/>
          </a:p>
        </p:txBody>
      </p:sp>
      <p:sp>
        <p:nvSpPr>
          <p:cNvPr id="10" name="TextBox 9"/>
          <p:cNvSpPr txBox="1">
            <a:spLocks noChangeArrowheads="1"/>
          </p:cNvSpPr>
          <p:nvPr/>
        </p:nvSpPr>
        <p:spPr bwMode="auto">
          <a:xfrm>
            <a:off x="7092950" y="2492375"/>
            <a:ext cx="2051050" cy="369888"/>
          </a:xfrm>
          <a:prstGeom prst="rect">
            <a:avLst/>
          </a:prstGeom>
          <a:solidFill>
            <a:srgbClr val="CCFF33">
              <a:alpha val="50195"/>
            </a:srgbClr>
          </a:solidFill>
          <a:ln w="9525">
            <a:noFill/>
            <a:miter lim="800000"/>
            <a:headEnd/>
            <a:tailEnd/>
          </a:ln>
        </p:spPr>
        <p:txBody>
          <a:bodyPr>
            <a:spAutoFit/>
          </a:bodyPr>
          <a:lstStyle/>
          <a:p>
            <a:endParaRPr lang="en-US"/>
          </a:p>
        </p:txBody>
      </p:sp>
      <p:sp>
        <p:nvSpPr>
          <p:cNvPr id="11" name="TextBox 10"/>
          <p:cNvSpPr txBox="1">
            <a:spLocks noChangeArrowheads="1"/>
          </p:cNvSpPr>
          <p:nvPr/>
        </p:nvSpPr>
        <p:spPr bwMode="auto">
          <a:xfrm>
            <a:off x="7102475" y="2781300"/>
            <a:ext cx="2051050" cy="368300"/>
          </a:xfrm>
          <a:prstGeom prst="rect">
            <a:avLst/>
          </a:prstGeom>
          <a:solidFill>
            <a:srgbClr val="CCFF33">
              <a:alpha val="50195"/>
            </a:srgbClr>
          </a:solidFill>
          <a:ln w="9525">
            <a:noFill/>
            <a:miter lim="800000"/>
            <a:headEnd/>
            <a:tailEnd/>
          </a:ln>
        </p:spPr>
        <p:txBody>
          <a:bodyPr>
            <a:spAutoFit/>
          </a:bodyPr>
          <a:lstStyle/>
          <a:p>
            <a:endParaRPr lang="en-US"/>
          </a:p>
        </p:txBody>
      </p:sp>
      <p:sp>
        <p:nvSpPr>
          <p:cNvPr id="12" name="TextBox 11"/>
          <p:cNvSpPr txBox="1"/>
          <p:nvPr/>
        </p:nvSpPr>
        <p:spPr>
          <a:xfrm>
            <a:off x="8123238" y="3149600"/>
            <a:ext cx="1020762" cy="350838"/>
          </a:xfrm>
          <a:prstGeom prst="rect">
            <a:avLst/>
          </a:prstGeom>
          <a:solidFill>
            <a:schemeClr val="accent1">
              <a:lumMod val="90000"/>
              <a:alpha val="50000"/>
            </a:schemeClr>
          </a:solidFill>
        </p:spPr>
        <p:txBody>
          <a:bodyPr>
            <a:spAutoFit/>
          </a:bodyPr>
          <a:lstStyle/>
          <a:p>
            <a:pPr>
              <a:defRPr/>
            </a:pPr>
            <a:endParaRPr lang="en-CA" dirty="0"/>
          </a:p>
        </p:txBody>
      </p:sp>
      <p:sp>
        <p:nvSpPr>
          <p:cNvPr id="13" name="TextBox 12"/>
          <p:cNvSpPr txBox="1">
            <a:spLocks noChangeArrowheads="1"/>
          </p:cNvSpPr>
          <p:nvPr/>
        </p:nvSpPr>
        <p:spPr bwMode="auto">
          <a:xfrm>
            <a:off x="7102475" y="3500438"/>
            <a:ext cx="2041525" cy="369887"/>
          </a:xfrm>
          <a:prstGeom prst="rect">
            <a:avLst/>
          </a:prstGeom>
          <a:solidFill>
            <a:srgbClr val="CCFF33">
              <a:alpha val="50195"/>
            </a:srgbClr>
          </a:solidFill>
          <a:ln w="9525">
            <a:noFill/>
            <a:miter lim="800000"/>
            <a:headEnd/>
            <a:tailEnd/>
          </a:ln>
        </p:spPr>
        <p:txBody>
          <a:bodyPr>
            <a:spAutoFit/>
          </a:bodyPr>
          <a:lstStyle/>
          <a:p>
            <a:endParaRPr lang="en-US"/>
          </a:p>
        </p:txBody>
      </p:sp>
      <p:sp>
        <p:nvSpPr>
          <p:cNvPr id="14" name="TextBox 13"/>
          <p:cNvSpPr txBox="1"/>
          <p:nvPr/>
        </p:nvSpPr>
        <p:spPr>
          <a:xfrm>
            <a:off x="6084888" y="3854450"/>
            <a:ext cx="3068637" cy="355600"/>
          </a:xfrm>
          <a:prstGeom prst="rect">
            <a:avLst/>
          </a:prstGeom>
          <a:solidFill>
            <a:schemeClr val="accent1">
              <a:lumMod val="90000"/>
              <a:alpha val="50000"/>
            </a:schemeClr>
          </a:solidFill>
        </p:spPr>
        <p:txBody>
          <a:bodyPr>
            <a:spAutoFit/>
          </a:bodyPr>
          <a:lstStyle/>
          <a:p>
            <a:pPr>
              <a:defRPr/>
            </a:pPr>
            <a:endParaRPr lang="en-CA" dirty="0"/>
          </a:p>
        </p:txBody>
      </p:sp>
      <p:sp>
        <p:nvSpPr>
          <p:cNvPr id="15" name="TextBox 14"/>
          <p:cNvSpPr txBox="1">
            <a:spLocks noChangeArrowheads="1"/>
          </p:cNvSpPr>
          <p:nvPr/>
        </p:nvSpPr>
        <p:spPr bwMode="auto">
          <a:xfrm>
            <a:off x="2987675" y="4149725"/>
            <a:ext cx="5616575" cy="368300"/>
          </a:xfrm>
          <a:prstGeom prst="rect">
            <a:avLst/>
          </a:prstGeom>
          <a:solidFill>
            <a:srgbClr val="CCFF33">
              <a:alpha val="50195"/>
            </a:srgbClr>
          </a:solidFill>
          <a:ln w="9525">
            <a:noFill/>
            <a:miter lim="800000"/>
            <a:headEnd/>
            <a:tailEnd/>
          </a:ln>
        </p:spPr>
        <p:txBody>
          <a:bodyPr>
            <a:spAutoFit/>
          </a:bodyPr>
          <a:lstStyle/>
          <a:p>
            <a:endParaRPr lang="en-US"/>
          </a:p>
        </p:txBody>
      </p:sp>
      <p:sp>
        <p:nvSpPr>
          <p:cNvPr id="16" name="TextBox 15"/>
          <p:cNvSpPr txBox="1"/>
          <p:nvPr/>
        </p:nvSpPr>
        <p:spPr>
          <a:xfrm>
            <a:off x="8604250" y="4149725"/>
            <a:ext cx="549275" cy="368300"/>
          </a:xfrm>
          <a:prstGeom prst="rect">
            <a:avLst/>
          </a:prstGeom>
          <a:solidFill>
            <a:schemeClr val="accent1">
              <a:lumMod val="90000"/>
              <a:alpha val="50000"/>
            </a:schemeClr>
          </a:solidFill>
        </p:spPr>
        <p:txBody>
          <a:bodyPr>
            <a:spAutoFit/>
          </a:bodyPr>
          <a:lstStyle/>
          <a:p>
            <a:pPr>
              <a:defRPr/>
            </a:pPr>
            <a:endParaRPr lang="en-CA" dirty="0"/>
          </a:p>
        </p:txBody>
      </p:sp>
      <p:sp>
        <p:nvSpPr>
          <p:cNvPr id="17" name="TextBox 16"/>
          <p:cNvSpPr txBox="1"/>
          <p:nvPr/>
        </p:nvSpPr>
        <p:spPr>
          <a:xfrm>
            <a:off x="6659563" y="4508500"/>
            <a:ext cx="2484437" cy="288925"/>
          </a:xfrm>
          <a:prstGeom prst="rect">
            <a:avLst/>
          </a:prstGeom>
          <a:solidFill>
            <a:schemeClr val="accent1">
              <a:lumMod val="90000"/>
              <a:alpha val="50000"/>
            </a:schemeClr>
          </a:solidFill>
        </p:spPr>
        <p:txBody>
          <a:bodyPr>
            <a:spAutoFit/>
          </a:bodyPr>
          <a:lstStyle/>
          <a:p>
            <a:pPr>
              <a:defRPr/>
            </a:pPr>
            <a:endParaRPr lang="en-CA" dirty="0"/>
          </a:p>
        </p:txBody>
      </p:sp>
      <p:sp>
        <p:nvSpPr>
          <p:cNvPr id="18" name="TextBox 17"/>
          <p:cNvSpPr txBox="1"/>
          <p:nvPr/>
        </p:nvSpPr>
        <p:spPr>
          <a:xfrm>
            <a:off x="8132763" y="4800600"/>
            <a:ext cx="1020762" cy="350838"/>
          </a:xfrm>
          <a:prstGeom prst="rect">
            <a:avLst/>
          </a:prstGeom>
          <a:solidFill>
            <a:schemeClr val="accent1">
              <a:lumMod val="90000"/>
              <a:alpha val="50000"/>
            </a:schemeClr>
          </a:solidFill>
        </p:spPr>
        <p:txBody>
          <a:bodyPr>
            <a:spAutoFit/>
          </a:bodyPr>
          <a:lstStyle/>
          <a:p>
            <a:pPr>
              <a:defRPr/>
            </a:pPr>
            <a:endParaRPr lang="en-CA" dirty="0"/>
          </a:p>
        </p:txBody>
      </p:sp>
      <p:sp>
        <p:nvSpPr>
          <p:cNvPr id="19" name="TextBox 18"/>
          <p:cNvSpPr txBox="1"/>
          <p:nvPr/>
        </p:nvSpPr>
        <p:spPr>
          <a:xfrm>
            <a:off x="8123238" y="5805488"/>
            <a:ext cx="1020762" cy="287337"/>
          </a:xfrm>
          <a:prstGeom prst="rect">
            <a:avLst/>
          </a:prstGeom>
          <a:solidFill>
            <a:schemeClr val="accent1">
              <a:lumMod val="90000"/>
              <a:alpha val="50000"/>
            </a:schemeClr>
          </a:solidFill>
        </p:spPr>
        <p:txBody>
          <a:bodyPr>
            <a:spAutoFit/>
          </a:bodyPr>
          <a:lstStyle/>
          <a:p>
            <a:pPr>
              <a:defRPr/>
            </a:pPr>
            <a:endParaRPr lang="en-CA"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CEEAA35B-8211-49DB-8FCC-C61743D7FCB0}" type="slidenum">
              <a:rPr lang="en-CA" sz="1200" u="none">
                <a:solidFill>
                  <a:schemeClr val="accent2"/>
                </a:solidFill>
              </a:rPr>
              <a:pPr/>
              <a:t>41</a:t>
            </a:fld>
            <a:endParaRPr lang="en-CA" sz="1200" u="none">
              <a:solidFill>
                <a:schemeClr val="accent2"/>
              </a:solidFill>
            </a:endParaRPr>
          </a:p>
        </p:txBody>
      </p:sp>
      <p:pic>
        <p:nvPicPr>
          <p:cNvPr id="43011"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4301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43013" name="Slide Number Placeholder 2"/>
          <p:cNvSpPr>
            <a:spLocks noGrp="1"/>
          </p:cNvSpPr>
          <p:nvPr>
            <p:ph type="sldNum" sz="quarter" idx="12"/>
          </p:nvPr>
        </p:nvSpPr>
        <p:spPr>
          <a:noFill/>
          <a:ln>
            <a:miter lim="800000"/>
            <a:headEnd/>
            <a:tailEnd/>
          </a:ln>
        </p:spPr>
        <p:txBody>
          <a:bodyPr/>
          <a:lstStyle/>
          <a:p>
            <a:fld id="{1D674B00-39B1-40C1-8303-A75FBAB68BCC}" type="slidenum">
              <a:rPr lang="en-CA" smtClean="0"/>
              <a:pPr/>
              <a:t>41</a:t>
            </a:fld>
            <a:endParaRPr lang="en-CA" smtClean="0"/>
          </a:p>
        </p:txBody>
      </p:sp>
      <p:sp>
        <p:nvSpPr>
          <p:cNvPr id="4301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DD5808CC-8018-476F-BC5B-45492D709160}" type="slidenum">
              <a:rPr lang="en-CA" sz="1200" u="none">
                <a:solidFill>
                  <a:schemeClr val="accent2"/>
                </a:solidFill>
              </a:rPr>
              <a:pPr/>
              <a:t>42</a:t>
            </a:fld>
            <a:endParaRPr lang="en-CA" sz="1200" u="none">
              <a:solidFill>
                <a:schemeClr val="accent2"/>
              </a:solidFill>
            </a:endParaRPr>
          </a:p>
        </p:txBody>
      </p:sp>
      <p:pic>
        <p:nvPicPr>
          <p:cNvPr id="44035" name="Picture 6"/>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4403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44037" name="Slide Number Placeholder 2"/>
          <p:cNvSpPr>
            <a:spLocks noGrp="1"/>
          </p:cNvSpPr>
          <p:nvPr>
            <p:ph type="sldNum" sz="quarter" idx="12"/>
          </p:nvPr>
        </p:nvSpPr>
        <p:spPr>
          <a:noFill/>
          <a:ln>
            <a:miter lim="800000"/>
            <a:headEnd/>
            <a:tailEnd/>
          </a:ln>
        </p:spPr>
        <p:txBody>
          <a:bodyPr/>
          <a:lstStyle/>
          <a:p>
            <a:fld id="{94E909CC-BA16-4F4B-B747-D0E211C8697F}" type="slidenum">
              <a:rPr lang="en-CA" smtClean="0"/>
              <a:pPr/>
              <a:t>42</a:t>
            </a:fld>
            <a:endParaRPr lang="en-CA" smtClean="0"/>
          </a:p>
        </p:txBody>
      </p:sp>
      <p:sp>
        <p:nvSpPr>
          <p:cNvPr id="4403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64ACE0EE-3B4E-4DCB-8A42-5F8DE8CAE5E9}" type="slidenum">
              <a:rPr lang="en-CA" sz="1200" u="none">
                <a:solidFill>
                  <a:schemeClr val="accent2"/>
                </a:solidFill>
              </a:rPr>
              <a:pPr/>
              <a:t>43</a:t>
            </a:fld>
            <a:endParaRPr lang="en-CA" sz="1200" u="none">
              <a:solidFill>
                <a:schemeClr val="accent2"/>
              </a:solidFill>
            </a:endParaRPr>
          </a:p>
        </p:txBody>
      </p:sp>
      <p:pic>
        <p:nvPicPr>
          <p:cNvPr id="45059"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4506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45061" name="Slide Number Placeholder 2"/>
          <p:cNvSpPr>
            <a:spLocks noGrp="1"/>
          </p:cNvSpPr>
          <p:nvPr>
            <p:ph type="sldNum" sz="quarter" idx="12"/>
          </p:nvPr>
        </p:nvSpPr>
        <p:spPr>
          <a:noFill/>
          <a:ln>
            <a:miter lim="800000"/>
            <a:headEnd/>
            <a:tailEnd/>
          </a:ln>
        </p:spPr>
        <p:txBody>
          <a:bodyPr/>
          <a:lstStyle/>
          <a:p>
            <a:fld id="{82C5D85A-E5BF-4F94-8C5F-C960781E708F}" type="slidenum">
              <a:rPr lang="en-CA" smtClean="0"/>
              <a:pPr/>
              <a:t>43</a:t>
            </a:fld>
            <a:endParaRPr lang="en-CA" smtClean="0"/>
          </a:p>
        </p:txBody>
      </p:sp>
      <p:sp>
        <p:nvSpPr>
          <p:cNvPr id="4506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365F3178-7451-4CAF-BD3A-5E659C1D0C41}" type="slidenum">
              <a:rPr lang="en-CA" sz="1200" u="none">
                <a:solidFill>
                  <a:schemeClr val="accent2"/>
                </a:solidFill>
              </a:rPr>
              <a:pPr/>
              <a:t>44</a:t>
            </a:fld>
            <a:endParaRPr lang="en-CA" sz="1200" u="none">
              <a:solidFill>
                <a:schemeClr val="accent2"/>
              </a:solidFill>
            </a:endParaRPr>
          </a:p>
        </p:txBody>
      </p:sp>
      <p:pic>
        <p:nvPicPr>
          <p:cNvPr id="46083"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4608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46085" name="Slide Number Placeholder 2"/>
          <p:cNvSpPr>
            <a:spLocks noGrp="1"/>
          </p:cNvSpPr>
          <p:nvPr>
            <p:ph type="sldNum" sz="quarter" idx="12"/>
          </p:nvPr>
        </p:nvSpPr>
        <p:spPr>
          <a:noFill/>
          <a:ln>
            <a:miter lim="800000"/>
            <a:headEnd/>
            <a:tailEnd/>
          </a:ln>
        </p:spPr>
        <p:txBody>
          <a:bodyPr/>
          <a:lstStyle/>
          <a:p>
            <a:fld id="{69BD4FEC-45F7-4224-89DF-72FAA26777A9}" type="slidenum">
              <a:rPr lang="en-CA" smtClean="0"/>
              <a:pPr/>
              <a:t>44</a:t>
            </a:fld>
            <a:endParaRPr lang="en-CA" smtClean="0"/>
          </a:p>
        </p:txBody>
      </p:sp>
      <p:sp>
        <p:nvSpPr>
          <p:cNvPr id="4608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A9307129-D484-4C31-BAD6-964A8CD4B3F7}" type="slidenum">
              <a:rPr lang="en-CA" sz="1200" u="none">
                <a:solidFill>
                  <a:schemeClr val="accent2"/>
                </a:solidFill>
              </a:rPr>
              <a:pPr/>
              <a:t>45</a:t>
            </a:fld>
            <a:endParaRPr lang="en-CA" sz="1200" u="none">
              <a:solidFill>
                <a:schemeClr val="accent2"/>
              </a:solidFill>
            </a:endParaRPr>
          </a:p>
        </p:txBody>
      </p:sp>
      <p:pic>
        <p:nvPicPr>
          <p:cNvPr id="47107"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4710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47109" name="Slide Number Placeholder 2"/>
          <p:cNvSpPr>
            <a:spLocks noGrp="1"/>
          </p:cNvSpPr>
          <p:nvPr>
            <p:ph type="sldNum" sz="quarter" idx="12"/>
          </p:nvPr>
        </p:nvSpPr>
        <p:spPr>
          <a:noFill/>
          <a:ln>
            <a:miter lim="800000"/>
            <a:headEnd/>
            <a:tailEnd/>
          </a:ln>
        </p:spPr>
        <p:txBody>
          <a:bodyPr/>
          <a:lstStyle/>
          <a:p>
            <a:fld id="{2A3CCA6E-4B16-4B06-ADE0-5072843DE2E9}" type="slidenum">
              <a:rPr lang="en-CA" smtClean="0"/>
              <a:pPr/>
              <a:t>45</a:t>
            </a:fld>
            <a:endParaRPr lang="en-CA" smtClean="0"/>
          </a:p>
        </p:txBody>
      </p:sp>
      <p:sp>
        <p:nvSpPr>
          <p:cNvPr id="4711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A0BB9C92-F6EC-45C7-A375-AF94230D9924}" type="slidenum">
              <a:rPr lang="en-CA" sz="1200" u="none">
                <a:solidFill>
                  <a:schemeClr val="accent2"/>
                </a:solidFill>
              </a:rPr>
              <a:pPr/>
              <a:t>46</a:t>
            </a:fld>
            <a:endParaRPr lang="en-CA" sz="1200" u="none">
              <a:solidFill>
                <a:schemeClr val="accent2"/>
              </a:solidFill>
            </a:endParaRPr>
          </a:p>
        </p:txBody>
      </p:sp>
      <p:pic>
        <p:nvPicPr>
          <p:cNvPr id="48131"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4813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48133" name="Slide Number Placeholder 2"/>
          <p:cNvSpPr>
            <a:spLocks noGrp="1"/>
          </p:cNvSpPr>
          <p:nvPr>
            <p:ph type="sldNum" sz="quarter" idx="12"/>
          </p:nvPr>
        </p:nvSpPr>
        <p:spPr>
          <a:noFill/>
          <a:ln>
            <a:miter lim="800000"/>
            <a:headEnd/>
            <a:tailEnd/>
          </a:ln>
        </p:spPr>
        <p:txBody>
          <a:bodyPr/>
          <a:lstStyle/>
          <a:p>
            <a:fld id="{20D35625-A302-48B0-88D8-2352B0787F23}" type="slidenum">
              <a:rPr lang="en-CA" smtClean="0"/>
              <a:pPr/>
              <a:t>46</a:t>
            </a:fld>
            <a:endParaRPr lang="en-CA" smtClean="0"/>
          </a:p>
        </p:txBody>
      </p:sp>
      <p:sp>
        <p:nvSpPr>
          <p:cNvPr id="4813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E952B647-EA4F-477D-8614-32AC13077A77}" type="slidenum">
              <a:rPr lang="en-CA" sz="1200" u="none">
                <a:solidFill>
                  <a:schemeClr val="accent2"/>
                </a:solidFill>
              </a:rPr>
              <a:pPr/>
              <a:t>47</a:t>
            </a:fld>
            <a:endParaRPr lang="en-CA" sz="1200" u="none">
              <a:solidFill>
                <a:schemeClr val="accent2"/>
              </a:solidFill>
            </a:endParaRPr>
          </a:p>
        </p:txBody>
      </p:sp>
      <p:pic>
        <p:nvPicPr>
          <p:cNvPr id="49155" name="Picture 5"/>
          <p:cNvPicPr>
            <a:picLocks noChangeAspect="1" noChangeArrowheads="1"/>
          </p:cNvPicPr>
          <p:nvPr/>
        </p:nvPicPr>
        <p:blipFill>
          <a:blip r:embed="rId3" cstate="print"/>
          <a:srcRect/>
          <a:stretch>
            <a:fillRect/>
          </a:stretch>
        </p:blipFill>
        <p:spPr bwMode="auto">
          <a:xfrm>
            <a:off x="0" y="333375"/>
            <a:ext cx="9202738" cy="6092825"/>
          </a:xfrm>
          <a:prstGeom prst="rect">
            <a:avLst/>
          </a:prstGeom>
          <a:noFill/>
          <a:ln w="9525">
            <a:noFill/>
            <a:miter lim="800000"/>
            <a:headEnd/>
            <a:tailEnd/>
          </a:ln>
          <a:effectLst/>
        </p:spPr>
      </p:pic>
      <p:sp>
        <p:nvSpPr>
          <p:cNvPr id="4915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49157" name="Slide Number Placeholder 2"/>
          <p:cNvSpPr>
            <a:spLocks noGrp="1"/>
          </p:cNvSpPr>
          <p:nvPr>
            <p:ph type="sldNum" sz="quarter" idx="12"/>
          </p:nvPr>
        </p:nvSpPr>
        <p:spPr>
          <a:noFill/>
          <a:ln>
            <a:miter lim="800000"/>
            <a:headEnd/>
            <a:tailEnd/>
          </a:ln>
        </p:spPr>
        <p:txBody>
          <a:bodyPr/>
          <a:lstStyle/>
          <a:p>
            <a:fld id="{7414B50F-A78F-4AE7-B163-EFCBABC60B9C}" type="slidenum">
              <a:rPr lang="en-CA" smtClean="0"/>
              <a:pPr/>
              <a:t>47</a:t>
            </a:fld>
            <a:endParaRPr lang="en-CA" smtClean="0"/>
          </a:p>
        </p:txBody>
      </p:sp>
      <p:sp>
        <p:nvSpPr>
          <p:cNvPr id="4915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1C714B48-9E08-4B43-BACF-DD93907C28A7}" type="slidenum">
              <a:rPr lang="en-CA" sz="1200" u="none">
                <a:solidFill>
                  <a:schemeClr val="accent2"/>
                </a:solidFill>
              </a:rPr>
              <a:pPr/>
              <a:t>48</a:t>
            </a:fld>
            <a:endParaRPr lang="en-CA" sz="1200" u="none">
              <a:solidFill>
                <a:schemeClr val="accent2"/>
              </a:solidFill>
            </a:endParaRPr>
          </a:p>
        </p:txBody>
      </p:sp>
      <p:pic>
        <p:nvPicPr>
          <p:cNvPr id="50179"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5018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50181" name="Slide Number Placeholder 2"/>
          <p:cNvSpPr>
            <a:spLocks noGrp="1"/>
          </p:cNvSpPr>
          <p:nvPr>
            <p:ph type="sldNum" sz="quarter" idx="12"/>
          </p:nvPr>
        </p:nvSpPr>
        <p:spPr>
          <a:noFill/>
          <a:ln>
            <a:miter lim="800000"/>
            <a:headEnd/>
            <a:tailEnd/>
          </a:ln>
        </p:spPr>
        <p:txBody>
          <a:bodyPr/>
          <a:lstStyle/>
          <a:p>
            <a:fld id="{0451CDAB-414A-4177-93B3-C92677997E79}" type="slidenum">
              <a:rPr lang="en-CA" smtClean="0"/>
              <a:pPr/>
              <a:t>48</a:t>
            </a:fld>
            <a:endParaRPr lang="en-CA" smtClean="0"/>
          </a:p>
        </p:txBody>
      </p:sp>
      <p:sp>
        <p:nvSpPr>
          <p:cNvPr id="5018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21AD82C9-8094-41C1-AA25-270C3B92AF17}" type="slidenum">
              <a:rPr lang="en-CA" sz="1200" u="none">
                <a:solidFill>
                  <a:schemeClr val="accent2"/>
                </a:solidFill>
              </a:rPr>
              <a:pPr/>
              <a:t>49</a:t>
            </a:fld>
            <a:endParaRPr lang="en-CA" sz="1200" u="none">
              <a:solidFill>
                <a:schemeClr val="accent2"/>
              </a:solidFill>
            </a:endParaRPr>
          </a:p>
        </p:txBody>
      </p:sp>
      <p:pic>
        <p:nvPicPr>
          <p:cNvPr id="51203"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5120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51205" name="Slide Number Placeholder 2"/>
          <p:cNvSpPr>
            <a:spLocks noGrp="1"/>
          </p:cNvSpPr>
          <p:nvPr>
            <p:ph type="sldNum" sz="quarter" idx="12"/>
          </p:nvPr>
        </p:nvSpPr>
        <p:spPr>
          <a:noFill/>
          <a:ln>
            <a:miter lim="800000"/>
            <a:headEnd/>
            <a:tailEnd/>
          </a:ln>
        </p:spPr>
        <p:txBody>
          <a:bodyPr/>
          <a:lstStyle/>
          <a:p>
            <a:fld id="{23554E12-2309-48DB-89BF-FC95D5C4191B}" type="slidenum">
              <a:rPr lang="en-CA" smtClean="0"/>
              <a:pPr/>
              <a:t>49</a:t>
            </a:fld>
            <a:endParaRPr lang="en-CA" smtClean="0"/>
          </a:p>
        </p:txBody>
      </p:sp>
      <p:sp>
        <p:nvSpPr>
          <p:cNvPr id="5120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miter lim="800000"/>
            <a:headEnd/>
            <a:tailEnd/>
          </a:ln>
        </p:spPr>
        <p:txBody>
          <a:bodyPr/>
          <a:lstStyle/>
          <a:p>
            <a:fld id="{9D482AB2-2731-439F-B58F-F42ED71004E7}" type="slidenum">
              <a:rPr lang="en-CA" smtClean="0"/>
              <a:pPr/>
              <a:t>5</a:t>
            </a:fld>
            <a:endParaRPr lang="en-CA" smtClean="0"/>
          </a:p>
        </p:txBody>
      </p:sp>
      <p:sp>
        <p:nvSpPr>
          <p:cNvPr id="3076" name="TextBox 1"/>
          <p:cNvSpPr txBox="1">
            <a:spLocks noChangeArrowheads="1"/>
          </p:cNvSpPr>
          <p:nvPr/>
        </p:nvSpPr>
        <p:spPr bwMode="auto">
          <a:xfrm>
            <a:off x="-4763" y="388938"/>
            <a:ext cx="9144001" cy="394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en-CA" sz="2400" b="1" u="none" dirty="0" smtClean="0">
                <a:solidFill>
                  <a:srgbClr val="FF0000"/>
                </a:solidFill>
                <a:latin typeface="+mn-lt"/>
              </a:rPr>
              <a:t>Take home messages:</a:t>
            </a:r>
          </a:p>
          <a:p>
            <a:pPr eaLnBrk="1" hangingPunct="1">
              <a:spcBef>
                <a:spcPts val="0"/>
              </a:spcBef>
              <a:defRPr/>
            </a:pPr>
            <a:endParaRPr lang="en-CA" sz="2400" b="1" u="none" dirty="0" smtClean="0">
              <a:solidFill>
                <a:srgbClr val="FF0000"/>
              </a:solidFill>
              <a:latin typeface="+mn-lt"/>
            </a:endParaRPr>
          </a:p>
          <a:p>
            <a:pPr>
              <a:defRPr/>
            </a:pPr>
            <a:r>
              <a:rPr lang="en-CA" sz="2400" b="1" u="none" dirty="0" smtClean="0">
                <a:solidFill>
                  <a:srgbClr val="000099"/>
                </a:solidFill>
                <a:latin typeface="+mn-lt"/>
              </a:rPr>
              <a:t>Rural Canada is growing</a:t>
            </a:r>
            <a:endParaRPr lang="en-US" sz="2400" dirty="0"/>
          </a:p>
          <a:p>
            <a:pPr>
              <a:defRPr/>
            </a:pPr>
            <a:endParaRPr lang="en-US" sz="2000" u="none" dirty="0"/>
          </a:p>
          <a:p>
            <a:pPr>
              <a:defRPr/>
            </a:pPr>
            <a:r>
              <a:rPr lang="en-US" sz="2000" u="none" dirty="0" smtClean="0"/>
              <a:t>Recall the first ``Rural and Small Town Canada Analysis Bulletin``:</a:t>
            </a:r>
          </a:p>
          <a:p>
            <a:pPr>
              <a:defRPr/>
            </a:pPr>
            <a:endParaRPr lang="en-CA" sz="2000" u="none" dirty="0"/>
          </a:p>
          <a:p>
            <a:pPr>
              <a:defRPr/>
            </a:pPr>
            <a:r>
              <a:rPr lang="en-GB" sz="1400" u="none" dirty="0"/>
              <a:t>Mendelson, Robert and Ray D. Bollman. (1998) “Rural and Small Town Population is Growing in the 1990s.”  </a:t>
            </a:r>
            <a:r>
              <a:rPr lang="en-GB" sz="1400" b="1" u="none" dirty="0"/>
              <a:t>Rural and Small Town Canada Analysis Bulletin</a:t>
            </a:r>
            <a:r>
              <a:rPr lang="en-GB" sz="1400" u="none" dirty="0"/>
              <a:t> Vol. 1, No. 1 (Ottawa:  Statistics Canada, Catalogue no. 21-006-XIE) </a:t>
            </a:r>
            <a:r>
              <a:rPr lang="en-GB" sz="800" u="none" dirty="0"/>
              <a:t>.(</a:t>
            </a:r>
            <a:r>
              <a:rPr lang="en-GB" sz="800" u="none" dirty="0">
                <a:hlinkClick r:id="rId3"/>
              </a:rPr>
              <a:t>www.statcan.gc.ca/bsolc/english/bsolc?catno=21-006-X&amp;CHROPG=1</a:t>
            </a:r>
            <a:r>
              <a:rPr lang="en-GB" sz="800" u="none" dirty="0" smtClean="0"/>
              <a:t>).</a:t>
            </a:r>
          </a:p>
          <a:p>
            <a:pPr>
              <a:defRPr/>
            </a:pPr>
            <a:endParaRPr lang="en-CA" sz="1400" u="none" dirty="0"/>
          </a:p>
          <a:p>
            <a:pPr>
              <a:defRPr/>
            </a:pPr>
            <a:r>
              <a:rPr lang="en-GB" sz="1400" u="none" dirty="0"/>
              <a:t>Mendelson, Robert and Ray D. Bollman. </a:t>
            </a:r>
            <a:r>
              <a:rPr lang="fr-FR" sz="1400" u="none" dirty="0"/>
              <a:t>(1998) “Croissance démographique observée dans les régions rurales et les petites villes dans les années 90.” </a:t>
            </a:r>
            <a:r>
              <a:rPr lang="fr-FR" sz="1400" b="1" u="none" dirty="0"/>
              <a:t>Bulletin d’analyse: Régions rurales et petites villes du Canada</a:t>
            </a:r>
            <a:r>
              <a:rPr lang="fr-FR" sz="1400" u="none" dirty="0"/>
              <a:t> vol. 1, n</a:t>
            </a:r>
            <a:r>
              <a:rPr lang="fr-FR" sz="1400" u="none" baseline="30000" dirty="0"/>
              <a:t>o</a:t>
            </a:r>
            <a:r>
              <a:rPr lang="fr-FR" sz="1400" u="none" dirty="0"/>
              <a:t> 4 (Ottawa: Statistique Canada, N</a:t>
            </a:r>
            <a:r>
              <a:rPr lang="fr-FR" sz="1400" u="none" baseline="30000" dirty="0"/>
              <a:t>o</a:t>
            </a:r>
            <a:r>
              <a:rPr lang="fr-FR" sz="1400" u="none" dirty="0"/>
              <a:t> 21-006-XIF au catalogue) </a:t>
            </a:r>
            <a:r>
              <a:rPr lang="fr-FR" sz="800" u="none" dirty="0"/>
              <a:t>(</a:t>
            </a:r>
            <a:r>
              <a:rPr lang="fr-FR" sz="800" u="none" dirty="0">
                <a:hlinkClick r:id="rId4"/>
              </a:rPr>
              <a:t>www.statcan.gc.ca/francais/freepub/21-006-XIF/free_f.htm</a:t>
            </a:r>
            <a:r>
              <a:rPr lang="fr-FR" sz="800" u="none" dirty="0" smtClean="0"/>
              <a:t>).</a:t>
            </a:r>
            <a:endParaRPr lang="en-CA" sz="800" b="1" u="none" dirty="0" smtClean="0">
              <a:solidFill>
                <a:srgbClr val="000099"/>
              </a:solidFill>
              <a:latin typeface="+mn-lt"/>
            </a:endParaRPr>
          </a:p>
          <a:p>
            <a:pPr marL="1600200" lvl="2" indent="-457200" eaLnBrk="1" hangingPunct="1">
              <a:spcBef>
                <a:spcPts val="0"/>
              </a:spcBef>
              <a:buFont typeface="Wingdings" pitchFamily="2" charset="2"/>
              <a:buChar char="ü"/>
              <a:defRPr/>
            </a:pPr>
            <a:endParaRPr lang="en-CA" sz="2000" b="1" u="none" dirty="0">
              <a:solidFill>
                <a:srgbClr val="000099"/>
              </a:solidFill>
              <a:latin typeface="+mn-lt"/>
            </a:endParaRPr>
          </a:p>
        </p:txBody>
      </p:sp>
      <p:sp>
        <p:nvSpPr>
          <p:cNvPr id="614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6149"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5DEC3C6A-44D6-4269-A60F-D32174DA9C45}" type="slidenum">
              <a:rPr lang="en-CA" sz="1200" u="none">
                <a:solidFill>
                  <a:schemeClr val="accent2"/>
                </a:solidFill>
              </a:rPr>
              <a:pPr/>
              <a:t>50</a:t>
            </a:fld>
            <a:endParaRPr lang="en-CA" sz="1200" u="none">
              <a:solidFill>
                <a:schemeClr val="accent2"/>
              </a:solidFill>
            </a:endParaRPr>
          </a:p>
        </p:txBody>
      </p:sp>
      <p:pic>
        <p:nvPicPr>
          <p:cNvPr id="52227"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5222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52229" name="Slide Number Placeholder 2"/>
          <p:cNvSpPr>
            <a:spLocks noGrp="1"/>
          </p:cNvSpPr>
          <p:nvPr>
            <p:ph type="sldNum" sz="quarter" idx="12"/>
          </p:nvPr>
        </p:nvSpPr>
        <p:spPr>
          <a:noFill/>
          <a:ln>
            <a:miter lim="800000"/>
            <a:headEnd/>
            <a:tailEnd/>
          </a:ln>
        </p:spPr>
        <p:txBody>
          <a:bodyPr/>
          <a:lstStyle/>
          <a:p>
            <a:fld id="{93AD0FAA-C797-42E6-9918-B5FCF7747A5C}" type="slidenum">
              <a:rPr lang="en-CA" smtClean="0"/>
              <a:pPr/>
              <a:t>50</a:t>
            </a:fld>
            <a:endParaRPr lang="en-CA" smtClean="0"/>
          </a:p>
        </p:txBody>
      </p:sp>
      <p:sp>
        <p:nvSpPr>
          <p:cNvPr id="5223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D419D63A-9F43-4A0F-91D0-06A69F0E0009}" type="slidenum">
              <a:rPr lang="en-CA" sz="1200" u="none">
                <a:solidFill>
                  <a:schemeClr val="accent2"/>
                </a:solidFill>
              </a:rPr>
              <a:pPr/>
              <a:t>51</a:t>
            </a:fld>
            <a:endParaRPr lang="en-CA" sz="1200" u="none">
              <a:solidFill>
                <a:schemeClr val="accent2"/>
              </a:solidFill>
            </a:endParaRPr>
          </a:p>
        </p:txBody>
      </p:sp>
      <p:pic>
        <p:nvPicPr>
          <p:cNvPr id="53251"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5325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53253" name="Slide Number Placeholder 2"/>
          <p:cNvSpPr>
            <a:spLocks noGrp="1"/>
          </p:cNvSpPr>
          <p:nvPr>
            <p:ph type="sldNum" sz="quarter" idx="12"/>
          </p:nvPr>
        </p:nvSpPr>
        <p:spPr>
          <a:noFill/>
          <a:ln>
            <a:miter lim="800000"/>
            <a:headEnd/>
            <a:tailEnd/>
          </a:ln>
        </p:spPr>
        <p:txBody>
          <a:bodyPr/>
          <a:lstStyle/>
          <a:p>
            <a:fld id="{20357EB6-D10D-4CBF-A446-A8914B70A480}" type="slidenum">
              <a:rPr lang="en-CA" smtClean="0"/>
              <a:pPr/>
              <a:t>51</a:t>
            </a:fld>
            <a:endParaRPr lang="en-CA" smtClean="0"/>
          </a:p>
        </p:txBody>
      </p:sp>
      <p:sp>
        <p:nvSpPr>
          <p:cNvPr id="5325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6E1558C4-43E6-4DC5-A11E-FAE350CA9047}" type="slidenum">
              <a:rPr lang="en-CA" sz="1200" u="none">
                <a:solidFill>
                  <a:schemeClr val="accent2"/>
                </a:solidFill>
              </a:rPr>
              <a:pPr/>
              <a:t>52</a:t>
            </a:fld>
            <a:endParaRPr lang="en-CA" sz="1200" u="none">
              <a:solidFill>
                <a:schemeClr val="accent2"/>
              </a:solidFill>
            </a:endParaRPr>
          </a:p>
        </p:txBody>
      </p:sp>
      <p:pic>
        <p:nvPicPr>
          <p:cNvPr id="54275"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5427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54277" name="Slide Number Placeholder 2"/>
          <p:cNvSpPr>
            <a:spLocks noGrp="1"/>
          </p:cNvSpPr>
          <p:nvPr>
            <p:ph type="sldNum" sz="quarter" idx="12"/>
          </p:nvPr>
        </p:nvSpPr>
        <p:spPr>
          <a:noFill/>
          <a:ln>
            <a:miter lim="800000"/>
            <a:headEnd/>
            <a:tailEnd/>
          </a:ln>
        </p:spPr>
        <p:txBody>
          <a:bodyPr/>
          <a:lstStyle/>
          <a:p>
            <a:fld id="{EDDD4FD2-2154-4FBF-8C44-B6E452DC8755}" type="slidenum">
              <a:rPr lang="en-CA" smtClean="0"/>
              <a:pPr/>
              <a:t>52</a:t>
            </a:fld>
            <a:endParaRPr lang="en-CA" smtClean="0"/>
          </a:p>
        </p:txBody>
      </p:sp>
      <p:sp>
        <p:nvSpPr>
          <p:cNvPr id="5427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792C1F61-94E6-47AB-948C-0F6D5FA84EE1}" type="slidenum">
              <a:rPr lang="en-CA" sz="1200" u="none">
                <a:solidFill>
                  <a:schemeClr val="accent2"/>
                </a:solidFill>
              </a:rPr>
              <a:pPr/>
              <a:t>53</a:t>
            </a:fld>
            <a:endParaRPr lang="en-CA" sz="1200" u="none">
              <a:solidFill>
                <a:schemeClr val="accent2"/>
              </a:solidFill>
            </a:endParaRPr>
          </a:p>
        </p:txBody>
      </p:sp>
      <p:pic>
        <p:nvPicPr>
          <p:cNvPr id="55299" name="Picture 7"/>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5530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55301" name="Slide Number Placeholder 2"/>
          <p:cNvSpPr>
            <a:spLocks noGrp="1"/>
          </p:cNvSpPr>
          <p:nvPr>
            <p:ph type="sldNum" sz="quarter" idx="12"/>
          </p:nvPr>
        </p:nvSpPr>
        <p:spPr>
          <a:noFill/>
          <a:ln>
            <a:miter lim="800000"/>
            <a:headEnd/>
            <a:tailEnd/>
          </a:ln>
        </p:spPr>
        <p:txBody>
          <a:bodyPr/>
          <a:lstStyle/>
          <a:p>
            <a:fld id="{99FB9D74-AA1B-4427-97F2-850B6EFD8235}" type="slidenum">
              <a:rPr lang="en-CA" smtClean="0"/>
              <a:pPr/>
              <a:t>53</a:t>
            </a:fld>
            <a:endParaRPr lang="en-CA" smtClean="0"/>
          </a:p>
        </p:txBody>
      </p:sp>
      <p:sp>
        <p:nvSpPr>
          <p:cNvPr id="5530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228D653B-4E31-4B97-B29B-026DCBED7E54}" type="slidenum">
              <a:rPr lang="en-CA" sz="1200" u="none">
                <a:solidFill>
                  <a:schemeClr val="accent2"/>
                </a:solidFill>
              </a:rPr>
              <a:pPr/>
              <a:t>54</a:t>
            </a:fld>
            <a:endParaRPr lang="en-CA" sz="1200" u="none">
              <a:solidFill>
                <a:schemeClr val="accent2"/>
              </a:solidFill>
            </a:endParaRPr>
          </a:p>
        </p:txBody>
      </p:sp>
      <p:sp>
        <p:nvSpPr>
          <p:cNvPr id="56323"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56324" name="Slide Number Placeholder 2"/>
          <p:cNvSpPr>
            <a:spLocks noGrp="1"/>
          </p:cNvSpPr>
          <p:nvPr>
            <p:ph type="sldNum" sz="quarter" idx="12"/>
          </p:nvPr>
        </p:nvSpPr>
        <p:spPr>
          <a:noFill/>
          <a:ln>
            <a:miter lim="800000"/>
            <a:headEnd/>
            <a:tailEnd/>
          </a:ln>
        </p:spPr>
        <p:txBody>
          <a:bodyPr/>
          <a:lstStyle/>
          <a:p>
            <a:fld id="{B83EE805-E412-4FB2-8861-54DF2D3A64E0}" type="slidenum">
              <a:rPr lang="en-CA" smtClean="0"/>
              <a:pPr/>
              <a:t>54</a:t>
            </a:fld>
            <a:endParaRPr lang="en-CA" smtClean="0"/>
          </a:p>
        </p:txBody>
      </p:sp>
      <p:sp>
        <p:nvSpPr>
          <p:cNvPr id="56325"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pic>
        <p:nvPicPr>
          <p:cNvPr id="56326" name="Picture 3"/>
          <p:cNvPicPr>
            <a:picLocks noChangeAspect="1" noChangeArrowheads="1"/>
          </p:cNvPicPr>
          <p:nvPr/>
        </p:nvPicPr>
        <p:blipFill>
          <a:blip r:embed="rId3" cstate="print"/>
          <a:srcRect/>
          <a:stretch>
            <a:fillRect/>
          </a:stretch>
        </p:blipFill>
        <p:spPr bwMode="auto">
          <a:xfrm>
            <a:off x="107950" y="549275"/>
            <a:ext cx="8856663" cy="57594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miter lim="800000"/>
            <a:headEnd/>
            <a:tailEnd/>
          </a:ln>
        </p:spPr>
        <p:txBody>
          <a:bodyPr/>
          <a:lstStyle/>
          <a:p>
            <a:fld id="{AB113948-2F10-4D37-AC13-AA0A1A4A421E}" type="slidenum">
              <a:rPr lang="en-CA" smtClean="0"/>
              <a:pPr/>
              <a:t>55</a:t>
            </a:fld>
            <a:endParaRPr lang="en-CA" smtClean="0"/>
          </a:p>
        </p:txBody>
      </p:sp>
      <p:sp>
        <p:nvSpPr>
          <p:cNvPr id="3076" name="TextBox 1"/>
          <p:cNvSpPr txBox="1">
            <a:spLocks noChangeArrowheads="1"/>
          </p:cNvSpPr>
          <p:nvPr/>
        </p:nvSpPr>
        <p:spPr bwMode="auto">
          <a:xfrm>
            <a:off x="0" y="908050"/>
            <a:ext cx="91440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3200" b="1" u="none" dirty="0" smtClean="0"/>
              <a:t>Outline</a:t>
            </a:r>
            <a:endParaRPr lang="en-CA" sz="2400" b="1" u="none" dirty="0" smtClean="0"/>
          </a:p>
          <a:p>
            <a:pPr marL="457200" indent="-457200" eaLnBrk="1" hangingPunct="1">
              <a:buFontTx/>
              <a:buAutoNum type="arabicPeriod"/>
              <a:defRPr/>
            </a:pPr>
            <a:r>
              <a:rPr lang="en-CA" sz="2400" b="1" u="none" dirty="0" smtClean="0"/>
              <a:t>Three ways of following rural demography</a:t>
            </a:r>
          </a:p>
          <a:p>
            <a:pPr marL="1200150" lvl="1" indent="-457200" eaLnBrk="1" hangingPunct="1">
              <a:buFont typeface="+mj-lt"/>
              <a:buAutoNum type="alphaLcPeriod"/>
              <a:defRPr/>
            </a:pPr>
            <a:r>
              <a:rPr lang="en-CA" sz="2000" b="1" u="none" dirty="0" smtClean="0"/>
              <a:t>Nature of community / neighbourhood </a:t>
            </a:r>
            <a:r>
              <a:rPr lang="en-CA" b="1" u="none" dirty="0" smtClean="0"/>
              <a:t>(census rural areas)</a:t>
            </a:r>
          </a:p>
          <a:p>
            <a:pPr marL="1200150" lvl="1" indent="-457200" eaLnBrk="1" hangingPunct="1">
              <a:buFont typeface="+mj-lt"/>
              <a:buAutoNum type="alphaLcPeriod"/>
              <a:defRPr/>
            </a:pPr>
            <a:r>
              <a:rPr lang="en-CA" sz="2000" b="1" u="none" dirty="0" smtClean="0"/>
              <a:t>Type of labour market</a:t>
            </a:r>
            <a:r>
              <a:rPr lang="en-CA" b="1" u="none" dirty="0" smtClean="0"/>
              <a:t> (rural and small town (non-CMA/CA) areas)</a:t>
            </a:r>
          </a:p>
          <a:p>
            <a:pPr marL="1200150" lvl="1" indent="-457200" eaLnBrk="1" hangingPunct="1">
              <a:buFont typeface="+mj-lt"/>
              <a:buAutoNum type="alphaLcPeriod"/>
              <a:defRPr/>
            </a:pPr>
            <a:r>
              <a:rPr lang="en-CA" sz="2000" b="1" u="none" dirty="0" smtClean="0"/>
              <a:t>Type of region </a:t>
            </a:r>
            <a:r>
              <a:rPr lang="en-CA" b="1" u="none" dirty="0" smtClean="0"/>
              <a:t>(predominantly rural regions, OECD regional typology</a:t>
            </a:r>
            <a:r>
              <a:rPr lang="en-CA" sz="2000" b="1" u="none" dirty="0" smtClean="0"/>
              <a:t>)</a:t>
            </a:r>
            <a:endParaRPr lang="en-CA" sz="2400" b="1" u="none" dirty="0" smtClean="0"/>
          </a:p>
          <a:p>
            <a:pPr marL="457200" indent="-457200" eaLnBrk="1" hangingPunct="1">
              <a:buFontTx/>
              <a:buAutoNum type="arabicPeriod"/>
              <a:defRPr/>
            </a:pPr>
            <a:r>
              <a:rPr lang="en-CA" sz="2400" b="1" u="none" dirty="0" smtClean="0"/>
              <a:t>What has the annual data been telling us?</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solidFill>
                  <a:srgbClr val="FF0000"/>
                </a:solidFill>
              </a:rPr>
              <a:t>Structure and trends: update with the 2011 Census of Population</a:t>
            </a:r>
            <a:endParaRPr lang="en-CA" sz="2400" b="1" u="none" dirty="0">
              <a:solidFill>
                <a:srgbClr val="FF0000"/>
              </a:solidFill>
            </a:endParaRPr>
          </a:p>
          <a:p>
            <a:pPr marL="1200150" lvl="1" indent="-457200" eaLnBrk="1" hangingPunct="1">
              <a:buFont typeface="+mj-lt"/>
              <a:buAutoNum type="alphaLcPeriod"/>
              <a:defRPr/>
            </a:pPr>
            <a:r>
              <a:rPr lang="en-CA" sz="2000" b="1" u="none" dirty="0"/>
              <a:t>Nature of community / neighbourhood </a:t>
            </a:r>
            <a:r>
              <a:rPr lang="en-CA" b="1" u="none" dirty="0"/>
              <a:t>(census rural areas)</a:t>
            </a:r>
            <a:endParaRPr lang="en-CA" b="1" u="none" dirty="0">
              <a:solidFill>
                <a:srgbClr val="FF0000"/>
              </a:solidFill>
            </a:endParaRPr>
          </a:p>
          <a:p>
            <a:pPr marL="1200150" lvl="1" indent="-457200" eaLnBrk="1" hangingPunct="1">
              <a:buFont typeface="+mj-lt"/>
              <a:buAutoNum type="alphaLcPeriod"/>
              <a:defRPr/>
            </a:pPr>
            <a:r>
              <a:rPr lang="en-CA" sz="2000" b="1" u="none" dirty="0">
                <a:solidFill>
                  <a:srgbClr val="FF0000"/>
                </a:solidFill>
              </a:rPr>
              <a:t>Type of labour market</a:t>
            </a:r>
            <a:r>
              <a:rPr lang="en-CA" b="1" u="none" dirty="0">
                <a:solidFill>
                  <a:srgbClr val="FF0000"/>
                </a:solidFill>
              </a:rPr>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Summary</a:t>
            </a:r>
            <a:endParaRPr lang="en-CA" sz="2400" u="none" dirty="0" smtClean="0"/>
          </a:p>
        </p:txBody>
      </p:sp>
      <p:sp>
        <p:nvSpPr>
          <p:cNvPr id="5734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57349"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77B4D97D-17EC-45EC-AEF0-B36370C16EF0}" type="slidenum">
              <a:rPr lang="en-CA" sz="1200" u="none">
                <a:solidFill>
                  <a:schemeClr val="accent2"/>
                </a:solidFill>
              </a:rPr>
              <a:pPr/>
              <a:t>56</a:t>
            </a:fld>
            <a:endParaRPr lang="en-CA" sz="1200" u="none">
              <a:solidFill>
                <a:schemeClr val="accent2"/>
              </a:solidFill>
            </a:endParaRPr>
          </a:p>
        </p:txBody>
      </p:sp>
      <p:pic>
        <p:nvPicPr>
          <p:cNvPr id="58371" name="Picture 6"/>
          <p:cNvPicPr>
            <a:picLocks noChangeAspect="1" noChangeArrowheads="1"/>
          </p:cNvPicPr>
          <p:nvPr/>
        </p:nvPicPr>
        <p:blipFill>
          <a:blip r:embed="rId3" cstate="print"/>
          <a:srcRect/>
          <a:stretch>
            <a:fillRect/>
          </a:stretch>
        </p:blipFill>
        <p:spPr bwMode="auto">
          <a:xfrm>
            <a:off x="107950" y="333375"/>
            <a:ext cx="8928100" cy="6099175"/>
          </a:xfrm>
          <a:prstGeom prst="rect">
            <a:avLst/>
          </a:prstGeom>
          <a:noFill/>
          <a:ln w="9525">
            <a:noFill/>
            <a:miter lim="800000"/>
            <a:headEnd/>
            <a:tailEnd/>
          </a:ln>
          <a:effectLst/>
        </p:spPr>
      </p:pic>
      <p:sp>
        <p:nvSpPr>
          <p:cNvPr id="5837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58373" name="Slide Number Placeholder 2"/>
          <p:cNvSpPr>
            <a:spLocks noGrp="1"/>
          </p:cNvSpPr>
          <p:nvPr>
            <p:ph type="sldNum" sz="quarter" idx="12"/>
          </p:nvPr>
        </p:nvSpPr>
        <p:spPr>
          <a:noFill/>
          <a:ln>
            <a:miter lim="800000"/>
            <a:headEnd/>
            <a:tailEnd/>
          </a:ln>
        </p:spPr>
        <p:txBody>
          <a:bodyPr/>
          <a:lstStyle/>
          <a:p>
            <a:fld id="{CD602B7C-545B-4042-80D5-67E24FB8EF51}" type="slidenum">
              <a:rPr lang="en-CA" smtClean="0"/>
              <a:pPr/>
              <a:t>56</a:t>
            </a:fld>
            <a:endParaRPr lang="en-CA" smtClean="0"/>
          </a:p>
        </p:txBody>
      </p:sp>
      <p:sp>
        <p:nvSpPr>
          <p:cNvPr id="5837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5F3F0B97-7EDC-45B4-948C-47892D9FB08D}" type="slidenum">
              <a:rPr lang="en-CA" sz="1200" u="none">
                <a:solidFill>
                  <a:schemeClr val="accent2"/>
                </a:solidFill>
              </a:rPr>
              <a:pPr/>
              <a:t>57</a:t>
            </a:fld>
            <a:endParaRPr lang="en-CA" sz="1200" u="none">
              <a:solidFill>
                <a:schemeClr val="accent2"/>
              </a:solidFill>
            </a:endParaRPr>
          </a:p>
        </p:txBody>
      </p:sp>
      <p:sp>
        <p:nvSpPr>
          <p:cNvPr id="59395"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59396" name="Slide Number Placeholder 2"/>
          <p:cNvSpPr>
            <a:spLocks noGrp="1"/>
          </p:cNvSpPr>
          <p:nvPr>
            <p:ph type="sldNum" sz="quarter" idx="12"/>
          </p:nvPr>
        </p:nvSpPr>
        <p:spPr>
          <a:noFill/>
          <a:ln>
            <a:miter lim="800000"/>
            <a:headEnd/>
            <a:tailEnd/>
          </a:ln>
        </p:spPr>
        <p:txBody>
          <a:bodyPr/>
          <a:lstStyle/>
          <a:p>
            <a:fld id="{723FBFF9-D921-490D-A7F4-CAEF54CD65CA}" type="slidenum">
              <a:rPr lang="en-CA" smtClean="0"/>
              <a:pPr/>
              <a:t>57</a:t>
            </a:fld>
            <a:endParaRPr lang="en-CA" smtClean="0"/>
          </a:p>
        </p:txBody>
      </p:sp>
      <p:sp>
        <p:nvSpPr>
          <p:cNvPr id="59397"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pic>
        <p:nvPicPr>
          <p:cNvPr id="59398" name="Picture 2"/>
          <p:cNvPicPr>
            <a:picLocks noChangeAspect="1" noChangeArrowheads="1"/>
          </p:cNvPicPr>
          <p:nvPr/>
        </p:nvPicPr>
        <p:blipFill>
          <a:blip r:embed="rId3" cstate="print"/>
          <a:srcRect/>
          <a:stretch>
            <a:fillRect/>
          </a:stretch>
        </p:blipFill>
        <p:spPr bwMode="auto">
          <a:xfrm>
            <a:off x="179388" y="514350"/>
            <a:ext cx="8856662" cy="5827713"/>
          </a:xfrm>
          <a:prstGeom prst="rect">
            <a:avLst/>
          </a:prstGeom>
          <a:noFill/>
          <a:ln w="9525">
            <a:noFill/>
            <a:miter lim="800000"/>
            <a:headEnd/>
            <a:tailEnd/>
          </a:ln>
          <a:effectLst/>
        </p:spPr>
      </p:pic>
      <p:sp>
        <p:nvSpPr>
          <p:cNvPr id="59399" name="TextBox 1"/>
          <p:cNvSpPr txBox="1">
            <a:spLocks noChangeArrowheads="1"/>
          </p:cNvSpPr>
          <p:nvPr/>
        </p:nvSpPr>
        <p:spPr bwMode="auto">
          <a:xfrm>
            <a:off x="3708400" y="1557338"/>
            <a:ext cx="5111750" cy="1384300"/>
          </a:xfrm>
          <a:prstGeom prst="rect">
            <a:avLst/>
          </a:prstGeom>
          <a:solidFill>
            <a:schemeClr val="bg1"/>
          </a:solidFill>
          <a:ln w="9525">
            <a:solidFill>
              <a:schemeClr val="tx1"/>
            </a:solidFill>
            <a:miter lim="800000"/>
            <a:headEnd/>
            <a:tailEnd/>
          </a:ln>
        </p:spPr>
        <p:txBody>
          <a:bodyPr>
            <a:spAutoFit/>
          </a:bodyPr>
          <a:lstStyle/>
          <a:p>
            <a:pPr marL="228600"/>
            <a:r>
              <a:rPr lang="en-CA" sz="1400" b="1" u="none">
                <a:solidFill>
                  <a:srgbClr val="000099"/>
                </a:solidFill>
              </a:rPr>
              <a:t>At each census, some rural areas have grown and then are re-classified as urban. </a:t>
            </a:r>
          </a:p>
          <a:p>
            <a:pPr marL="228600"/>
            <a:endParaRPr lang="en-CA" sz="1400" b="1" u="none">
              <a:solidFill>
                <a:srgbClr val="000099"/>
              </a:solidFill>
            </a:endParaRPr>
          </a:p>
          <a:p>
            <a:pPr marL="228600"/>
            <a:r>
              <a:rPr lang="en-CA" sz="1400" b="1" u="none">
                <a:solidFill>
                  <a:srgbClr val="000099"/>
                </a:solidFill>
              </a:rPr>
              <a:t>Thus, the starting point for the RST population for each inter-censal period is lower than the end point for the previous inter-censal period.</a:t>
            </a:r>
            <a:endParaRPr lang="en-CA"/>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41C4C540-629C-403D-ADE2-D8CEFE7B09B2}" type="slidenum">
              <a:rPr lang="en-CA" sz="1200" u="none">
                <a:solidFill>
                  <a:schemeClr val="accent2"/>
                </a:solidFill>
              </a:rPr>
              <a:pPr/>
              <a:t>58</a:t>
            </a:fld>
            <a:endParaRPr lang="en-CA" sz="1200" u="none">
              <a:solidFill>
                <a:schemeClr val="accent2"/>
              </a:solidFill>
            </a:endParaRPr>
          </a:p>
        </p:txBody>
      </p:sp>
      <p:pic>
        <p:nvPicPr>
          <p:cNvPr id="60419" name="Picture 6"/>
          <p:cNvPicPr>
            <a:picLocks noChangeAspect="1" noChangeArrowheads="1"/>
          </p:cNvPicPr>
          <p:nvPr/>
        </p:nvPicPr>
        <p:blipFill>
          <a:blip r:embed="rId3" cstate="print"/>
          <a:srcRect/>
          <a:stretch>
            <a:fillRect/>
          </a:stretch>
        </p:blipFill>
        <p:spPr bwMode="auto">
          <a:xfrm>
            <a:off x="179388" y="333375"/>
            <a:ext cx="8785225" cy="6099175"/>
          </a:xfrm>
          <a:prstGeom prst="rect">
            <a:avLst/>
          </a:prstGeom>
          <a:noFill/>
          <a:ln w="9525">
            <a:noFill/>
            <a:miter lim="800000"/>
            <a:headEnd/>
            <a:tailEnd/>
          </a:ln>
          <a:effectLst/>
        </p:spPr>
      </p:pic>
      <p:sp>
        <p:nvSpPr>
          <p:cNvPr id="6042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60421" name="Slide Number Placeholder 2"/>
          <p:cNvSpPr>
            <a:spLocks noGrp="1"/>
          </p:cNvSpPr>
          <p:nvPr>
            <p:ph type="sldNum" sz="quarter" idx="12"/>
          </p:nvPr>
        </p:nvSpPr>
        <p:spPr>
          <a:noFill/>
          <a:ln>
            <a:miter lim="800000"/>
            <a:headEnd/>
            <a:tailEnd/>
          </a:ln>
        </p:spPr>
        <p:txBody>
          <a:bodyPr/>
          <a:lstStyle/>
          <a:p>
            <a:fld id="{542E4D27-A57A-453D-82F0-03FCE858646E}" type="slidenum">
              <a:rPr lang="en-CA" smtClean="0"/>
              <a:pPr/>
              <a:t>58</a:t>
            </a:fld>
            <a:endParaRPr lang="en-CA" smtClean="0"/>
          </a:p>
        </p:txBody>
      </p:sp>
      <p:sp>
        <p:nvSpPr>
          <p:cNvPr id="6042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cxnSp>
        <p:nvCxnSpPr>
          <p:cNvPr id="11" name="Straight Arrow Connector 10"/>
          <p:cNvCxnSpPr/>
          <p:nvPr/>
        </p:nvCxnSpPr>
        <p:spPr>
          <a:xfrm>
            <a:off x="1917700" y="2276475"/>
            <a:ext cx="1970088" cy="180022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16463" y="3182938"/>
            <a:ext cx="2879725" cy="103822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FB7FEA99-FF06-40BD-A82C-227D2D262B65}" type="slidenum">
              <a:rPr lang="en-CA" sz="1200" u="none">
                <a:solidFill>
                  <a:schemeClr val="accent2"/>
                </a:solidFill>
              </a:rPr>
              <a:pPr/>
              <a:t>59</a:t>
            </a:fld>
            <a:endParaRPr lang="en-CA" sz="1200" u="none">
              <a:solidFill>
                <a:schemeClr val="accent2"/>
              </a:solidFill>
            </a:endParaRPr>
          </a:p>
        </p:txBody>
      </p:sp>
      <p:pic>
        <p:nvPicPr>
          <p:cNvPr id="61443" name="Picture 2"/>
          <p:cNvPicPr>
            <a:picLocks noChangeAspect="1" noChangeArrowheads="1"/>
          </p:cNvPicPr>
          <p:nvPr/>
        </p:nvPicPr>
        <p:blipFill>
          <a:blip r:embed="rId3" cstate="print"/>
          <a:srcRect/>
          <a:stretch>
            <a:fillRect/>
          </a:stretch>
        </p:blipFill>
        <p:spPr bwMode="auto">
          <a:xfrm>
            <a:off x="107950" y="354013"/>
            <a:ext cx="8856663" cy="6099175"/>
          </a:xfrm>
          <a:prstGeom prst="rect">
            <a:avLst/>
          </a:prstGeom>
          <a:noFill/>
          <a:ln w="9525">
            <a:noFill/>
            <a:miter lim="800000"/>
            <a:headEnd/>
            <a:tailEnd/>
          </a:ln>
          <a:effectLst/>
        </p:spPr>
      </p:pic>
      <p:sp>
        <p:nvSpPr>
          <p:cNvPr id="6144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61445" name="Slide Number Placeholder 2"/>
          <p:cNvSpPr>
            <a:spLocks noGrp="1"/>
          </p:cNvSpPr>
          <p:nvPr>
            <p:ph type="sldNum" sz="quarter" idx="12"/>
          </p:nvPr>
        </p:nvSpPr>
        <p:spPr>
          <a:noFill/>
          <a:ln>
            <a:miter lim="800000"/>
            <a:headEnd/>
            <a:tailEnd/>
          </a:ln>
        </p:spPr>
        <p:txBody>
          <a:bodyPr/>
          <a:lstStyle/>
          <a:p>
            <a:fld id="{912F36B5-17A7-4BA2-AF0D-AD425FF0C127}" type="slidenum">
              <a:rPr lang="en-CA" smtClean="0"/>
              <a:pPr/>
              <a:t>59</a:t>
            </a:fld>
            <a:endParaRPr lang="en-CA" smtClean="0"/>
          </a:p>
        </p:txBody>
      </p:sp>
      <p:sp>
        <p:nvSpPr>
          <p:cNvPr id="6144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cxnSp>
        <p:nvCxnSpPr>
          <p:cNvPr id="7" name="Straight Arrow Connector 6"/>
          <p:cNvCxnSpPr/>
          <p:nvPr/>
        </p:nvCxnSpPr>
        <p:spPr>
          <a:xfrm>
            <a:off x="8388350" y="3382963"/>
            <a:ext cx="576263" cy="550862"/>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404100" y="3382963"/>
            <a:ext cx="623888" cy="693737"/>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16688" y="3481388"/>
            <a:ext cx="503237" cy="595312"/>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30850" y="3481388"/>
            <a:ext cx="554038" cy="296862"/>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miter lim="800000"/>
            <a:headEnd/>
            <a:tailEnd/>
          </a:ln>
        </p:spPr>
        <p:txBody>
          <a:bodyPr/>
          <a:lstStyle/>
          <a:p>
            <a:fld id="{F5AD963C-7BD4-46C9-9C13-FB6205C90FDE}" type="slidenum">
              <a:rPr lang="en-CA" smtClean="0"/>
              <a:pPr/>
              <a:t>6</a:t>
            </a:fld>
            <a:endParaRPr lang="en-CA" smtClean="0"/>
          </a:p>
        </p:txBody>
      </p:sp>
      <p:sp>
        <p:nvSpPr>
          <p:cNvPr id="3076" name="TextBox 1"/>
          <p:cNvSpPr txBox="1">
            <a:spLocks noChangeArrowheads="1"/>
          </p:cNvSpPr>
          <p:nvPr/>
        </p:nvSpPr>
        <p:spPr bwMode="auto">
          <a:xfrm>
            <a:off x="0" y="908050"/>
            <a:ext cx="91440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3200" b="1" u="none" dirty="0" smtClean="0"/>
              <a:t>Outline</a:t>
            </a:r>
            <a:endParaRPr lang="en-CA" sz="2400" b="1" u="none" dirty="0" smtClean="0"/>
          </a:p>
          <a:p>
            <a:pPr marL="457200" indent="-457200" eaLnBrk="1" hangingPunct="1">
              <a:buFontTx/>
              <a:buAutoNum type="arabicPeriod"/>
              <a:defRPr/>
            </a:pPr>
            <a:r>
              <a:rPr lang="en-CA" sz="2400" b="1" u="none" dirty="0" smtClean="0">
                <a:solidFill>
                  <a:srgbClr val="FF0000"/>
                </a:solidFill>
              </a:rPr>
              <a:t>Three ways of following rural demography</a:t>
            </a:r>
          </a:p>
          <a:p>
            <a:pPr marL="1200150" lvl="1" indent="-457200" eaLnBrk="1" hangingPunct="1">
              <a:buFont typeface="+mj-lt"/>
              <a:buAutoNum type="alphaLcPeriod"/>
              <a:defRPr/>
            </a:pPr>
            <a:r>
              <a:rPr lang="en-CA" sz="2000" b="1" u="none" dirty="0" smtClean="0">
                <a:solidFill>
                  <a:srgbClr val="FF0000"/>
                </a:solidFill>
              </a:rPr>
              <a:t>Nature of community / neighbourhood </a:t>
            </a:r>
            <a:r>
              <a:rPr lang="en-CA" b="1" u="none" dirty="0" smtClean="0">
                <a:solidFill>
                  <a:srgbClr val="FF0000"/>
                </a:solidFill>
              </a:rPr>
              <a:t>(census rural areas)</a:t>
            </a:r>
          </a:p>
          <a:p>
            <a:pPr marL="1200150" lvl="1" indent="-457200" eaLnBrk="1" hangingPunct="1">
              <a:buFont typeface="+mj-lt"/>
              <a:buAutoNum type="alphaLcPeriod"/>
              <a:defRPr/>
            </a:pPr>
            <a:r>
              <a:rPr lang="en-CA" sz="2000" b="1" u="none" dirty="0" smtClean="0"/>
              <a:t>Type of labour market</a:t>
            </a:r>
            <a:r>
              <a:rPr lang="en-CA" b="1" u="none" dirty="0" smtClean="0"/>
              <a:t> (rural and small town (non-CMA/CA) areas)</a:t>
            </a:r>
          </a:p>
          <a:p>
            <a:pPr marL="1200150" lvl="1" indent="-457200" eaLnBrk="1" hangingPunct="1">
              <a:buFont typeface="+mj-lt"/>
              <a:buAutoNum type="alphaLcPeriod"/>
              <a:defRPr/>
            </a:pPr>
            <a:r>
              <a:rPr lang="en-CA" sz="2000" b="1" u="none" dirty="0" smtClean="0"/>
              <a:t>Type of region </a:t>
            </a:r>
            <a:r>
              <a:rPr lang="en-CA" b="1" u="none" dirty="0" smtClean="0"/>
              <a:t>(predominantly rural regions, OECD regional typology</a:t>
            </a:r>
            <a:r>
              <a:rPr lang="en-CA" sz="2000" b="1" u="none" dirty="0" smtClean="0"/>
              <a:t>)</a:t>
            </a:r>
            <a:endParaRPr lang="en-CA" sz="2400" b="1" u="none" dirty="0" smtClean="0"/>
          </a:p>
          <a:p>
            <a:pPr marL="457200" indent="-457200" eaLnBrk="1" hangingPunct="1">
              <a:buFontTx/>
              <a:buAutoNum type="arabicPeriod"/>
              <a:defRPr/>
            </a:pPr>
            <a:r>
              <a:rPr lang="en-CA" sz="2400" b="1" u="none" dirty="0" smtClean="0"/>
              <a:t>What has the annual data been telling us?</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Structure and trends: update with the 2011 Census of Population</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Summary</a:t>
            </a:r>
            <a:endParaRPr lang="en-CA" sz="2400" u="none" dirty="0" smtClean="0"/>
          </a:p>
        </p:txBody>
      </p:sp>
      <p:sp>
        <p:nvSpPr>
          <p:cNvPr id="717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7173"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2AA925D2-FAD1-473E-AAF1-5408082C5037}" type="slidenum">
              <a:rPr lang="en-CA" sz="1200" u="none">
                <a:solidFill>
                  <a:schemeClr val="accent2"/>
                </a:solidFill>
              </a:rPr>
              <a:pPr/>
              <a:t>60</a:t>
            </a:fld>
            <a:endParaRPr lang="en-CA" sz="1200" u="none">
              <a:solidFill>
                <a:schemeClr val="accent2"/>
              </a:solidFill>
            </a:endParaRPr>
          </a:p>
        </p:txBody>
      </p:sp>
      <p:pic>
        <p:nvPicPr>
          <p:cNvPr id="62467"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6246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62469" name="Slide Number Placeholder 2"/>
          <p:cNvSpPr>
            <a:spLocks noGrp="1"/>
          </p:cNvSpPr>
          <p:nvPr>
            <p:ph type="sldNum" sz="quarter" idx="12"/>
          </p:nvPr>
        </p:nvSpPr>
        <p:spPr>
          <a:noFill/>
          <a:ln>
            <a:miter lim="800000"/>
            <a:headEnd/>
            <a:tailEnd/>
          </a:ln>
        </p:spPr>
        <p:txBody>
          <a:bodyPr/>
          <a:lstStyle/>
          <a:p>
            <a:fld id="{3ADE1698-175A-463F-AF4A-35BC7ECD990B}" type="slidenum">
              <a:rPr lang="en-CA" smtClean="0"/>
              <a:pPr/>
              <a:t>60</a:t>
            </a:fld>
            <a:endParaRPr lang="en-CA" smtClean="0"/>
          </a:p>
        </p:txBody>
      </p:sp>
      <p:sp>
        <p:nvSpPr>
          <p:cNvPr id="6247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711F24F1-676A-4B70-8787-BC6378878FFD}" type="slidenum">
              <a:rPr lang="en-CA" sz="1200" u="none">
                <a:solidFill>
                  <a:schemeClr val="accent2"/>
                </a:solidFill>
              </a:rPr>
              <a:pPr/>
              <a:t>61</a:t>
            </a:fld>
            <a:endParaRPr lang="en-CA" sz="1200" u="none">
              <a:solidFill>
                <a:schemeClr val="accent2"/>
              </a:solidFill>
            </a:endParaRPr>
          </a:p>
        </p:txBody>
      </p:sp>
      <p:pic>
        <p:nvPicPr>
          <p:cNvPr id="63491"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6349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63493" name="Slide Number Placeholder 2"/>
          <p:cNvSpPr>
            <a:spLocks noGrp="1"/>
          </p:cNvSpPr>
          <p:nvPr>
            <p:ph type="sldNum" sz="quarter" idx="12"/>
          </p:nvPr>
        </p:nvSpPr>
        <p:spPr>
          <a:noFill/>
          <a:ln>
            <a:miter lim="800000"/>
            <a:headEnd/>
            <a:tailEnd/>
          </a:ln>
        </p:spPr>
        <p:txBody>
          <a:bodyPr/>
          <a:lstStyle/>
          <a:p>
            <a:fld id="{B1C9FAFD-76BD-412D-903E-A20D1A952B1E}" type="slidenum">
              <a:rPr lang="en-CA" smtClean="0"/>
              <a:pPr/>
              <a:t>61</a:t>
            </a:fld>
            <a:endParaRPr lang="en-CA" smtClean="0"/>
          </a:p>
        </p:txBody>
      </p:sp>
      <p:sp>
        <p:nvSpPr>
          <p:cNvPr id="6349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4DAD2E71-C262-4357-8706-373CAA75DC8B}" type="slidenum">
              <a:rPr lang="en-CA" sz="1200" u="none">
                <a:solidFill>
                  <a:schemeClr val="accent2"/>
                </a:solidFill>
              </a:rPr>
              <a:pPr/>
              <a:t>62</a:t>
            </a:fld>
            <a:endParaRPr lang="en-CA" sz="1200" u="none">
              <a:solidFill>
                <a:schemeClr val="accent2"/>
              </a:solidFill>
            </a:endParaRPr>
          </a:p>
        </p:txBody>
      </p:sp>
      <p:pic>
        <p:nvPicPr>
          <p:cNvPr id="64515" name="Picture 7"/>
          <p:cNvPicPr>
            <a:picLocks noChangeAspect="1" noChangeArrowheads="1"/>
          </p:cNvPicPr>
          <p:nvPr/>
        </p:nvPicPr>
        <p:blipFill>
          <a:blip r:embed="rId3" cstate="print"/>
          <a:srcRect/>
          <a:stretch>
            <a:fillRect/>
          </a:stretch>
        </p:blipFill>
        <p:spPr bwMode="auto">
          <a:xfrm>
            <a:off x="107950" y="333375"/>
            <a:ext cx="8928100" cy="6099175"/>
          </a:xfrm>
          <a:prstGeom prst="rect">
            <a:avLst/>
          </a:prstGeom>
          <a:noFill/>
          <a:ln w="9525">
            <a:noFill/>
            <a:miter lim="800000"/>
            <a:headEnd/>
            <a:tailEnd/>
          </a:ln>
          <a:effectLst/>
        </p:spPr>
      </p:pic>
      <p:sp>
        <p:nvSpPr>
          <p:cNvPr id="6451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64517" name="Slide Number Placeholder 2"/>
          <p:cNvSpPr>
            <a:spLocks noGrp="1"/>
          </p:cNvSpPr>
          <p:nvPr>
            <p:ph type="sldNum" sz="quarter" idx="12"/>
          </p:nvPr>
        </p:nvSpPr>
        <p:spPr>
          <a:noFill/>
          <a:ln>
            <a:miter lim="800000"/>
            <a:headEnd/>
            <a:tailEnd/>
          </a:ln>
        </p:spPr>
        <p:txBody>
          <a:bodyPr/>
          <a:lstStyle/>
          <a:p>
            <a:fld id="{D3FD4C96-EA46-4712-9BEB-21FE459FCE5A}" type="slidenum">
              <a:rPr lang="en-CA" smtClean="0"/>
              <a:pPr/>
              <a:t>62</a:t>
            </a:fld>
            <a:endParaRPr lang="en-CA" smtClean="0"/>
          </a:p>
        </p:txBody>
      </p:sp>
      <p:sp>
        <p:nvSpPr>
          <p:cNvPr id="6451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cxnSp>
        <p:nvCxnSpPr>
          <p:cNvPr id="7" name="Straight Arrow Connector 6"/>
          <p:cNvCxnSpPr/>
          <p:nvPr/>
        </p:nvCxnSpPr>
        <p:spPr>
          <a:xfrm>
            <a:off x="3419475" y="3716338"/>
            <a:ext cx="720725" cy="1809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E994A785-11A0-48B5-88A1-18184FB3F772}" type="slidenum">
              <a:rPr lang="en-CA" sz="1200" u="none">
                <a:solidFill>
                  <a:schemeClr val="accent2"/>
                </a:solidFill>
              </a:rPr>
              <a:pPr/>
              <a:t>63</a:t>
            </a:fld>
            <a:endParaRPr lang="en-CA" sz="1200" u="none">
              <a:solidFill>
                <a:schemeClr val="accent2"/>
              </a:solidFill>
            </a:endParaRPr>
          </a:p>
        </p:txBody>
      </p:sp>
      <p:pic>
        <p:nvPicPr>
          <p:cNvPr id="65539" name="Picture 2"/>
          <p:cNvPicPr>
            <a:picLocks noChangeAspect="1" noChangeArrowheads="1"/>
          </p:cNvPicPr>
          <p:nvPr/>
        </p:nvPicPr>
        <p:blipFill>
          <a:blip r:embed="rId3" cstate="print"/>
          <a:srcRect/>
          <a:stretch>
            <a:fillRect/>
          </a:stretch>
        </p:blipFill>
        <p:spPr bwMode="auto">
          <a:xfrm>
            <a:off x="107950" y="333375"/>
            <a:ext cx="8928100" cy="6099175"/>
          </a:xfrm>
          <a:prstGeom prst="rect">
            <a:avLst/>
          </a:prstGeom>
          <a:noFill/>
          <a:ln w="9525">
            <a:noFill/>
            <a:miter lim="800000"/>
            <a:headEnd/>
            <a:tailEnd/>
          </a:ln>
          <a:effectLst/>
        </p:spPr>
      </p:pic>
      <p:sp>
        <p:nvSpPr>
          <p:cNvPr id="6554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65541" name="Slide Number Placeholder 2"/>
          <p:cNvSpPr>
            <a:spLocks noGrp="1"/>
          </p:cNvSpPr>
          <p:nvPr>
            <p:ph type="sldNum" sz="quarter" idx="12"/>
          </p:nvPr>
        </p:nvSpPr>
        <p:spPr>
          <a:noFill/>
          <a:ln>
            <a:miter lim="800000"/>
            <a:headEnd/>
            <a:tailEnd/>
          </a:ln>
        </p:spPr>
        <p:txBody>
          <a:bodyPr/>
          <a:lstStyle/>
          <a:p>
            <a:fld id="{1DECC48C-3796-4E32-B37B-CF8D0DCA60F6}" type="slidenum">
              <a:rPr lang="en-CA" smtClean="0"/>
              <a:pPr/>
              <a:t>63</a:t>
            </a:fld>
            <a:endParaRPr lang="en-CA" smtClean="0"/>
          </a:p>
        </p:txBody>
      </p:sp>
      <p:sp>
        <p:nvSpPr>
          <p:cNvPr id="6554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FAE7A78F-0B1F-4CF5-9D9C-A7246D0A431F}" type="slidenum">
              <a:rPr lang="en-CA" sz="1200" u="none">
                <a:solidFill>
                  <a:schemeClr val="accent2"/>
                </a:solidFill>
              </a:rPr>
              <a:pPr/>
              <a:t>64</a:t>
            </a:fld>
            <a:endParaRPr lang="en-CA" sz="1200" u="none">
              <a:solidFill>
                <a:schemeClr val="accent2"/>
              </a:solidFill>
            </a:endParaRPr>
          </a:p>
        </p:txBody>
      </p:sp>
      <p:sp>
        <p:nvSpPr>
          <p:cNvPr id="66563"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66564" name="Slide Number Placeholder 2"/>
          <p:cNvSpPr>
            <a:spLocks noGrp="1"/>
          </p:cNvSpPr>
          <p:nvPr>
            <p:ph type="sldNum" sz="quarter" idx="12"/>
          </p:nvPr>
        </p:nvSpPr>
        <p:spPr>
          <a:noFill/>
          <a:ln>
            <a:miter lim="800000"/>
            <a:headEnd/>
            <a:tailEnd/>
          </a:ln>
        </p:spPr>
        <p:txBody>
          <a:bodyPr/>
          <a:lstStyle/>
          <a:p>
            <a:fld id="{FC1B5CD1-FD47-469C-8E25-18EF17D5D917}" type="slidenum">
              <a:rPr lang="en-CA" smtClean="0"/>
              <a:pPr/>
              <a:t>64</a:t>
            </a:fld>
            <a:endParaRPr lang="en-CA" smtClean="0"/>
          </a:p>
        </p:txBody>
      </p:sp>
      <p:sp>
        <p:nvSpPr>
          <p:cNvPr id="66565"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pic>
        <p:nvPicPr>
          <p:cNvPr id="66566" name="Picture 2"/>
          <p:cNvPicPr>
            <a:picLocks noChangeAspect="1" noChangeArrowheads="1"/>
          </p:cNvPicPr>
          <p:nvPr/>
        </p:nvPicPr>
        <p:blipFill>
          <a:blip r:embed="rId3" cstate="print"/>
          <a:srcRect/>
          <a:stretch>
            <a:fillRect/>
          </a:stretch>
        </p:blipFill>
        <p:spPr bwMode="auto">
          <a:xfrm>
            <a:off x="238125" y="280988"/>
            <a:ext cx="8667750" cy="61277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3F40D781-0679-4354-BFF4-2D9283E0E796}" type="slidenum">
              <a:rPr lang="en-CA" sz="1200" u="none">
                <a:solidFill>
                  <a:schemeClr val="accent2"/>
                </a:solidFill>
              </a:rPr>
              <a:pPr/>
              <a:t>65</a:t>
            </a:fld>
            <a:endParaRPr lang="en-CA" sz="1200" u="none">
              <a:solidFill>
                <a:schemeClr val="accent2"/>
              </a:solidFill>
            </a:endParaRPr>
          </a:p>
        </p:txBody>
      </p:sp>
      <p:pic>
        <p:nvPicPr>
          <p:cNvPr id="67587"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6758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67589" name="Slide Number Placeholder 2"/>
          <p:cNvSpPr>
            <a:spLocks noGrp="1"/>
          </p:cNvSpPr>
          <p:nvPr>
            <p:ph type="sldNum" sz="quarter" idx="12"/>
          </p:nvPr>
        </p:nvSpPr>
        <p:spPr>
          <a:noFill/>
          <a:ln>
            <a:miter lim="800000"/>
            <a:headEnd/>
            <a:tailEnd/>
          </a:ln>
        </p:spPr>
        <p:txBody>
          <a:bodyPr/>
          <a:lstStyle/>
          <a:p>
            <a:fld id="{1E5E1428-BDA1-4F41-87EE-F99A871D1D90}" type="slidenum">
              <a:rPr lang="en-CA" smtClean="0"/>
              <a:pPr/>
              <a:t>65</a:t>
            </a:fld>
            <a:endParaRPr lang="en-CA" smtClean="0"/>
          </a:p>
        </p:txBody>
      </p:sp>
      <p:sp>
        <p:nvSpPr>
          <p:cNvPr id="6759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8EDDC668-D374-4513-966B-C8D0FB8A8F0C}" type="slidenum">
              <a:rPr lang="en-CA" sz="1200" u="none">
                <a:solidFill>
                  <a:schemeClr val="accent2"/>
                </a:solidFill>
              </a:rPr>
              <a:pPr/>
              <a:t>66</a:t>
            </a:fld>
            <a:endParaRPr lang="en-CA" sz="1200" u="none">
              <a:solidFill>
                <a:schemeClr val="accent2"/>
              </a:solidFill>
            </a:endParaRPr>
          </a:p>
        </p:txBody>
      </p:sp>
      <p:pic>
        <p:nvPicPr>
          <p:cNvPr id="68611" name="Picture 3"/>
          <p:cNvPicPr>
            <a:picLocks noChangeAspect="1" noChangeArrowheads="1"/>
          </p:cNvPicPr>
          <p:nvPr/>
        </p:nvPicPr>
        <p:blipFill>
          <a:blip r:embed="rId3" cstate="print"/>
          <a:srcRect/>
          <a:stretch>
            <a:fillRect/>
          </a:stretch>
        </p:blipFill>
        <p:spPr bwMode="auto">
          <a:xfrm>
            <a:off x="0" y="333375"/>
            <a:ext cx="9144000" cy="6003925"/>
          </a:xfrm>
          <a:prstGeom prst="rect">
            <a:avLst/>
          </a:prstGeom>
          <a:noFill/>
          <a:ln w="9525">
            <a:noFill/>
            <a:miter lim="800000"/>
            <a:headEnd/>
            <a:tailEnd/>
          </a:ln>
          <a:effectLst/>
        </p:spPr>
      </p:pic>
      <p:sp>
        <p:nvSpPr>
          <p:cNvPr id="6861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68613" name="Slide Number Placeholder 2"/>
          <p:cNvSpPr>
            <a:spLocks noGrp="1"/>
          </p:cNvSpPr>
          <p:nvPr>
            <p:ph type="sldNum" sz="quarter" idx="12"/>
          </p:nvPr>
        </p:nvSpPr>
        <p:spPr>
          <a:noFill/>
          <a:ln>
            <a:miter lim="800000"/>
            <a:headEnd/>
            <a:tailEnd/>
          </a:ln>
        </p:spPr>
        <p:txBody>
          <a:bodyPr/>
          <a:lstStyle/>
          <a:p>
            <a:fld id="{E7E1C0EF-9EA8-4AB6-93DA-A3611CA41E29}" type="slidenum">
              <a:rPr lang="en-CA" smtClean="0"/>
              <a:pPr/>
              <a:t>66</a:t>
            </a:fld>
            <a:endParaRPr lang="en-CA" smtClean="0"/>
          </a:p>
        </p:txBody>
      </p:sp>
      <p:sp>
        <p:nvSpPr>
          <p:cNvPr id="6861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4C451100-8B30-4848-B723-A57B9E1E242E}" type="slidenum">
              <a:rPr lang="en-CA" sz="1200" u="none">
                <a:solidFill>
                  <a:schemeClr val="accent2"/>
                </a:solidFill>
              </a:rPr>
              <a:pPr/>
              <a:t>67</a:t>
            </a:fld>
            <a:endParaRPr lang="en-CA" sz="1200" u="none">
              <a:solidFill>
                <a:schemeClr val="accent2"/>
              </a:solidFill>
            </a:endParaRPr>
          </a:p>
        </p:txBody>
      </p:sp>
      <p:pic>
        <p:nvPicPr>
          <p:cNvPr id="69635"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6963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69637" name="Slide Number Placeholder 2"/>
          <p:cNvSpPr>
            <a:spLocks noGrp="1"/>
          </p:cNvSpPr>
          <p:nvPr>
            <p:ph type="sldNum" sz="quarter" idx="12"/>
          </p:nvPr>
        </p:nvSpPr>
        <p:spPr>
          <a:noFill/>
          <a:ln>
            <a:miter lim="800000"/>
            <a:headEnd/>
            <a:tailEnd/>
          </a:ln>
        </p:spPr>
        <p:txBody>
          <a:bodyPr/>
          <a:lstStyle/>
          <a:p>
            <a:fld id="{8B88FF5C-4C38-4C45-AED2-03268C87945C}" type="slidenum">
              <a:rPr lang="en-CA" smtClean="0"/>
              <a:pPr/>
              <a:t>67</a:t>
            </a:fld>
            <a:endParaRPr lang="en-CA" smtClean="0"/>
          </a:p>
        </p:txBody>
      </p:sp>
      <p:sp>
        <p:nvSpPr>
          <p:cNvPr id="6963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3A71A191-BCCC-4BB6-95D7-B4643EC9BE30}" type="slidenum">
              <a:rPr lang="en-CA" sz="1200" u="none">
                <a:solidFill>
                  <a:schemeClr val="accent2"/>
                </a:solidFill>
              </a:rPr>
              <a:pPr/>
              <a:t>68</a:t>
            </a:fld>
            <a:endParaRPr lang="en-CA" sz="1200" u="none">
              <a:solidFill>
                <a:schemeClr val="accent2"/>
              </a:solidFill>
            </a:endParaRPr>
          </a:p>
        </p:txBody>
      </p:sp>
      <p:pic>
        <p:nvPicPr>
          <p:cNvPr id="70659" name="Picture 2"/>
          <p:cNvPicPr>
            <a:picLocks noChangeAspect="1" noChangeArrowheads="1"/>
          </p:cNvPicPr>
          <p:nvPr/>
        </p:nvPicPr>
        <p:blipFill>
          <a:blip r:embed="rId3" cstate="print"/>
          <a:srcRect/>
          <a:stretch>
            <a:fillRect/>
          </a:stretch>
        </p:blipFill>
        <p:spPr bwMode="auto">
          <a:xfrm>
            <a:off x="7938" y="333375"/>
            <a:ext cx="9136062" cy="6099175"/>
          </a:xfrm>
          <a:prstGeom prst="rect">
            <a:avLst/>
          </a:prstGeom>
          <a:noFill/>
          <a:ln w="9525">
            <a:noFill/>
            <a:miter lim="800000"/>
            <a:headEnd/>
            <a:tailEnd/>
          </a:ln>
          <a:effectLst/>
        </p:spPr>
      </p:pic>
      <p:sp>
        <p:nvSpPr>
          <p:cNvPr id="7066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70661" name="Slide Number Placeholder 2"/>
          <p:cNvSpPr>
            <a:spLocks noGrp="1"/>
          </p:cNvSpPr>
          <p:nvPr>
            <p:ph type="sldNum" sz="quarter" idx="12"/>
          </p:nvPr>
        </p:nvSpPr>
        <p:spPr>
          <a:noFill/>
          <a:ln>
            <a:miter lim="800000"/>
            <a:headEnd/>
            <a:tailEnd/>
          </a:ln>
        </p:spPr>
        <p:txBody>
          <a:bodyPr/>
          <a:lstStyle/>
          <a:p>
            <a:fld id="{330FD172-5C68-48D8-A31F-9B83361432AB}" type="slidenum">
              <a:rPr lang="en-CA" smtClean="0"/>
              <a:pPr/>
              <a:t>68</a:t>
            </a:fld>
            <a:endParaRPr lang="en-CA" smtClean="0"/>
          </a:p>
        </p:txBody>
      </p:sp>
      <p:sp>
        <p:nvSpPr>
          <p:cNvPr id="7066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6F4DAF55-1EC0-4D7E-898A-002B68BD775A}" type="slidenum">
              <a:rPr lang="en-CA" sz="1200" u="none">
                <a:solidFill>
                  <a:schemeClr val="accent2"/>
                </a:solidFill>
              </a:rPr>
              <a:pPr/>
              <a:t>69</a:t>
            </a:fld>
            <a:endParaRPr lang="en-CA" sz="1200" u="none">
              <a:solidFill>
                <a:schemeClr val="accent2"/>
              </a:solidFill>
            </a:endParaRPr>
          </a:p>
        </p:txBody>
      </p:sp>
      <p:pic>
        <p:nvPicPr>
          <p:cNvPr id="71683"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7168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71685" name="Slide Number Placeholder 2"/>
          <p:cNvSpPr>
            <a:spLocks noGrp="1"/>
          </p:cNvSpPr>
          <p:nvPr>
            <p:ph type="sldNum" sz="quarter" idx="12"/>
          </p:nvPr>
        </p:nvSpPr>
        <p:spPr>
          <a:noFill/>
          <a:ln>
            <a:miter lim="800000"/>
            <a:headEnd/>
            <a:tailEnd/>
          </a:ln>
        </p:spPr>
        <p:txBody>
          <a:bodyPr/>
          <a:lstStyle/>
          <a:p>
            <a:fld id="{7FC482E3-55EB-4A37-8B7C-44A9EB375118}" type="slidenum">
              <a:rPr lang="en-CA" smtClean="0"/>
              <a:pPr/>
              <a:t>69</a:t>
            </a:fld>
            <a:endParaRPr lang="en-CA" smtClean="0"/>
          </a:p>
        </p:txBody>
      </p:sp>
      <p:sp>
        <p:nvSpPr>
          <p:cNvPr id="7168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8195" name="Slide Number Placeholder 4"/>
          <p:cNvSpPr>
            <a:spLocks noGrp="1"/>
          </p:cNvSpPr>
          <p:nvPr>
            <p:ph type="sldNum" sz="quarter" idx="12"/>
          </p:nvPr>
        </p:nvSpPr>
        <p:spPr>
          <a:noFill/>
          <a:ln>
            <a:miter lim="800000"/>
            <a:headEnd/>
            <a:tailEnd/>
          </a:ln>
        </p:spPr>
        <p:txBody>
          <a:bodyPr/>
          <a:lstStyle/>
          <a:p>
            <a:fld id="{C655E2E9-994D-4F60-9DAF-8AC4F0CD0CFB}" type="slidenum">
              <a:rPr lang="en-CA" smtClean="0"/>
              <a:pPr/>
              <a:t>7</a:t>
            </a:fld>
            <a:endParaRPr lang="en-CA" smtClean="0"/>
          </a:p>
        </p:txBody>
      </p:sp>
      <p:sp>
        <p:nvSpPr>
          <p:cNvPr id="8196" name="TextBox 1"/>
          <p:cNvSpPr txBox="1">
            <a:spLocks noChangeArrowheads="1"/>
          </p:cNvSpPr>
          <p:nvPr/>
        </p:nvSpPr>
        <p:spPr bwMode="auto">
          <a:xfrm>
            <a:off x="250825" y="549275"/>
            <a:ext cx="8642350" cy="6092825"/>
          </a:xfrm>
          <a:prstGeom prst="rect">
            <a:avLst/>
          </a:prstGeom>
          <a:noFill/>
          <a:ln w="9525">
            <a:noFill/>
            <a:miter lim="800000"/>
            <a:headEnd/>
            <a:tailEnd/>
          </a:ln>
        </p:spPr>
        <p:txBody>
          <a:bodyPr>
            <a:spAutoFit/>
          </a:bodyPr>
          <a:lstStyle/>
          <a:p>
            <a:r>
              <a:rPr lang="en-CA" sz="2000" b="1" u="none">
                <a:solidFill>
                  <a:srgbClr val="FF0000"/>
                </a:solidFill>
              </a:rPr>
              <a:t>Census rural areas and population centres </a:t>
            </a:r>
          </a:p>
          <a:p>
            <a:endParaRPr lang="en-CA" sz="1600" b="1" u="none">
              <a:solidFill>
                <a:srgbClr val="FF0000"/>
              </a:solidFill>
            </a:endParaRPr>
          </a:p>
          <a:p>
            <a:r>
              <a:rPr lang="en-CA" sz="1400" b="1" u="none">
                <a:solidFill>
                  <a:srgbClr val="FF0000"/>
                </a:solidFill>
              </a:rPr>
              <a:t>Census rural areas </a:t>
            </a:r>
            <a:r>
              <a:rPr lang="en-CA" sz="1400" u="none"/>
              <a:t>have with fewer than 1,000 inhabitants and a population density below 400 people per square kilometre. The terminology for all other areas has changed starting with the 2011 census.</a:t>
            </a:r>
          </a:p>
          <a:p>
            <a:endParaRPr lang="en-CA" sz="1400" u="none"/>
          </a:p>
          <a:p>
            <a:r>
              <a:rPr lang="en-CA" sz="1400" u="none"/>
              <a:t>Statistics Canada has defined census urban areas using the same methodology based on population size and density since the 1971 Census. An census urban area was defined as having a population of at least 1,000 and a density of 400 or more people per square kilometre.</a:t>
            </a:r>
          </a:p>
          <a:p>
            <a:endParaRPr lang="en-CA" sz="1400" u="none"/>
          </a:p>
          <a:p>
            <a:r>
              <a:rPr lang="en-CA" sz="1400" u="none"/>
              <a:t>Starting with the 2011 Census</a:t>
            </a:r>
            <a:r>
              <a:rPr lang="en-CA" sz="1400" b="1" u="none"/>
              <a:t>, </a:t>
            </a:r>
            <a:r>
              <a:rPr lang="en-CA" sz="1400" u="none"/>
              <a:t>the </a:t>
            </a:r>
            <a:r>
              <a:rPr lang="en-CA" sz="1400" b="1" u="none">
                <a:solidFill>
                  <a:srgbClr val="FF0000"/>
                </a:solidFill>
              </a:rPr>
              <a:t>term 'population centre' replaces the term ‘census urban area</a:t>
            </a:r>
            <a:r>
              <a:rPr lang="en-CA" sz="1400" u="none"/>
              <a:t>.' Population centres are classified into one of three population size groups: </a:t>
            </a:r>
            <a:br>
              <a:rPr lang="en-CA" sz="1400" u="none"/>
            </a:br>
            <a:r>
              <a:rPr lang="en-CA" sz="1400" u="none"/>
              <a:t>	•   small population centres, with a population of between 1,000 and 29,999 </a:t>
            </a:r>
            <a:br>
              <a:rPr lang="en-CA" sz="1400" u="none"/>
            </a:br>
            <a:r>
              <a:rPr lang="en-CA" sz="1400" u="none"/>
              <a:t>	•   medium population centres, with a population of between 30,000 and 99,999 </a:t>
            </a:r>
            <a:br>
              <a:rPr lang="en-CA" sz="1400" u="none"/>
            </a:br>
            <a:r>
              <a:rPr lang="en-CA" sz="1400" u="none"/>
              <a:t>	•  large urban population centres, consisting of a population of 100,000 and over. </a:t>
            </a:r>
          </a:p>
          <a:p>
            <a:endParaRPr lang="en-CA" sz="1400" u="none"/>
          </a:p>
          <a:p>
            <a:r>
              <a:rPr lang="en-CA" sz="1400" u="none"/>
              <a:t>A </a:t>
            </a:r>
            <a:r>
              <a:rPr lang="en-CA" sz="1400" b="1" u="none">
                <a:solidFill>
                  <a:srgbClr val="FF0000"/>
                </a:solidFill>
              </a:rPr>
              <a:t>population centre </a:t>
            </a:r>
            <a:r>
              <a:rPr lang="en-CA" sz="1400" u="none"/>
              <a:t>is defined as an area with a population of at least 1,000 and a density of 400 or more people per square kilometre. All areas outside population centres continue to be defined as census  rural areas. </a:t>
            </a:r>
            <a:r>
              <a:rPr lang="en-US" sz="1400" u="none"/>
              <a:t>Taken together, population centres and census rural areas cover all of Canada. </a:t>
            </a:r>
            <a:endParaRPr lang="en-CA" sz="1400" u="none"/>
          </a:p>
          <a:p>
            <a:endParaRPr lang="en-CA" sz="1400" u="none"/>
          </a:p>
          <a:p>
            <a:r>
              <a:rPr lang="en-CA" sz="1400" u="none"/>
              <a:t>Users of the former census urban area concept will be able to continue with their longitudinal analysis using population centres. </a:t>
            </a:r>
          </a:p>
          <a:p>
            <a:endParaRPr lang="en-CA" sz="1400" u="none"/>
          </a:p>
          <a:p>
            <a:r>
              <a:rPr lang="en-CA" sz="1400" u="none"/>
              <a:t>For more information, please see the note titled </a:t>
            </a:r>
            <a:r>
              <a:rPr lang="en-CA" sz="1400" u="none">
                <a:hlinkClick r:id="rId3"/>
              </a:rPr>
              <a:t>From urban areas to population centres</a:t>
            </a:r>
            <a:r>
              <a:rPr lang="en-CA" sz="1400" u="none"/>
              <a:t>, available on the Statistics Canada website, which explains the new terminology and classification of population centres. </a:t>
            </a:r>
          </a:p>
          <a:p>
            <a:endParaRPr lang="en-CA" sz="1400" u="none"/>
          </a:p>
          <a:p>
            <a:endParaRPr lang="en-CA" sz="900" u="none"/>
          </a:p>
          <a:p>
            <a:endParaRPr lang="en-CA" sz="900" u="none"/>
          </a:p>
        </p:txBody>
      </p:sp>
      <p:sp>
        <p:nvSpPr>
          <p:cNvPr id="8197"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75B1D214-667B-4757-A44F-0DB321A6D66F}" type="slidenum">
              <a:rPr lang="en-CA" sz="1200" u="none">
                <a:solidFill>
                  <a:schemeClr val="accent2"/>
                </a:solidFill>
              </a:rPr>
              <a:pPr/>
              <a:t>70</a:t>
            </a:fld>
            <a:endParaRPr lang="en-CA" sz="1200" u="none">
              <a:solidFill>
                <a:schemeClr val="accent2"/>
              </a:solidFill>
            </a:endParaRPr>
          </a:p>
        </p:txBody>
      </p:sp>
      <p:pic>
        <p:nvPicPr>
          <p:cNvPr id="72707" name="Picture 2"/>
          <p:cNvPicPr>
            <a:picLocks noChangeAspect="1" noChangeArrowheads="1"/>
          </p:cNvPicPr>
          <p:nvPr/>
        </p:nvPicPr>
        <p:blipFill>
          <a:blip r:embed="rId3" cstate="print"/>
          <a:srcRect/>
          <a:stretch>
            <a:fillRect/>
          </a:stretch>
        </p:blipFill>
        <p:spPr bwMode="auto">
          <a:xfrm>
            <a:off x="0" y="333375"/>
            <a:ext cx="9144000" cy="6126163"/>
          </a:xfrm>
          <a:prstGeom prst="rect">
            <a:avLst/>
          </a:prstGeom>
          <a:noFill/>
          <a:ln w="9525">
            <a:noFill/>
            <a:miter lim="800000"/>
            <a:headEnd/>
            <a:tailEnd/>
          </a:ln>
          <a:effectLst/>
        </p:spPr>
      </p:pic>
      <p:sp>
        <p:nvSpPr>
          <p:cNvPr id="7270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72709" name="Slide Number Placeholder 2"/>
          <p:cNvSpPr>
            <a:spLocks noGrp="1"/>
          </p:cNvSpPr>
          <p:nvPr>
            <p:ph type="sldNum" sz="quarter" idx="12"/>
          </p:nvPr>
        </p:nvSpPr>
        <p:spPr>
          <a:noFill/>
          <a:ln>
            <a:miter lim="800000"/>
            <a:headEnd/>
            <a:tailEnd/>
          </a:ln>
        </p:spPr>
        <p:txBody>
          <a:bodyPr/>
          <a:lstStyle/>
          <a:p>
            <a:fld id="{DEBA4EA0-0115-463D-ABB1-EF4E29636937}" type="slidenum">
              <a:rPr lang="en-CA" smtClean="0"/>
              <a:pPr/>
              <a:t>70</a:t>
            </a:fld>
            <a:endParaRPr lang="en-CA" smtClean="0"/>
          </a:p>
        </p:txBody>
      </p:sp>
      <p:sp>
        <p:nvSpPr>
          <p:cNvPr id="7271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7D2B2C0F-5D9F-42BF-A0DC-69039C14E910}" type="slidenum">
              <a:rPr lang="en-CA" sz="1200" u="none">
                <a:solidFill>
                  <a:schemeClr val="accent2"/>
                </a:solidFill>
              </a:rPr>
              <a:pPr/>
              <a:t>71</a:t>
            </a:fld>
            <a:endParaRPr lang="en-CA" sz="1200" u="none">
              <a:solidFill>
                <a:schemeClr val="accent2"/>
              </a:solidFill>
            </a:endParaRPr>
          </a:p>
        </p:txBody>
      </p:sp>
      <p:pic>
        <p:nvPicPr>
          <p:cNvPr id="73731"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7373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73733" name="Slide Number Placeholder 2"/>
          <p:cNvSpPr>
            <a:spLocks noGrp="1"/>
          </p:cNvSpPr>
          <p:nvPr>
            <p:ph type="sldNum" sz="quarter" idx="12"/>
          </p:nvPr>
        </p:nvSpPr>
        <p:spPr>
          <a:noFill/>
          <a:ln>
            <a:miter lim="800000"/>
            <a:headEnd/>
            <a:tailEnd/>
          </a:ln>
        </p:spPr>
        <p:txBody>
          <a:bodyPr/>
          <a:lstStyle/>
          <a:p>
            <a:fld id="{BD572A03-1933-455F-A59B-A9169A7768FD}" type="slidenum">
              <a:rPr lang="en-CA" smtClean="0"/>
              <a:pPr/>
              <a:t>71</a:t>
            </a:fld>
            <a:endParaRPr lang="en-CA" smtClean="0"/>
          </a:p>
        </p:txBody>
      </p:sp>
      <p:sp>
        <p:nvSpPr>
          <p:cNvPr id="7373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695AA205-2830-4AF2-8F25-EAD90F3AAD1B}" type="slidenum">
              <a:rPr lang="en-CA" sz="1200" u="none">
                <a:solidFill>
                  <a:schemeClr val="accent2"/>
                </a:solidFill>
              </a:rPr>
              <a:pPr/>
              <a:t>72</a:t>
            </a:fld>
            <a:endParaRPr lang="en-CA" sz="1200" u="none">
              <a:solidFill>
                <a:schemeClr val="accent2"/>
              </a:solidFill>
            </a:endParaRPr>
          </a:p>
        </p:txBody>
      </p:sp>
      <p:pic>
        <p:nvPicPr>
          <p:cNvPr id="74755"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7475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74757" name="Slide Number Placeholder 2"/>
          <p:cNvSpPr>
            <a:spLocks noGrp="1"/>
          </p:cNvSpPr>
          <p:nvPr>
            <p:ph type="sldNum" sz="quarter" idx="12"/>
          </p:nvPr>
        </p:nvSpPr>
        <p:spPr>
          <a:noFill/>
          <a:ln>
            <a:miter lim="800000"/>
            <a:headEnd/>
            <a:tailEnd/>
          </a:ln>
        </p:spPr>
        <p:txBody>
          <a:bodyPr/>
          <a:lstStyle/>
          <a:p>
            <a:fld id="{3433CEBE-BE55-48A5-ACA2-72A7957D6B39}" type="slidenum">
              <a:rPr lang="en-CA" smtClean="0"/>
              <a:pPr/>
              <a:t>72</a:t>
            </a:fld>
            <a:endParaRPr lang="en-CA" smtClean="0"/>
          </a:p>
        </p:txBody>
      </p:sp>
      <p:sp>
        <p:nvSpPr>
          <p:cNvPr id="7475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36447C30-20B9-404D-844E-2CC4EE52F4A6}" type="slidenum">
              <a:rPr lang="en-CA" sz="1200" u="none">
                <a:solidFill>
                  <a:schemeClr val="accent2"/>
                </a:solidFill>
              </a:rPr>
              <a:pPr/>
              <a:t>73</a:t>
            </a:fld>
            <a:endParaRPr lang="en-CA" sz="1200" u="none">
              <a:solidFill>
                <a:schemeClr val="accent2"/>
              </a:solidFill>
            </a:endParaRPr>
          </a:p>
        </p:txBody>
      </p:sp>
      <p:pic>
        <p:nvPicPr>
          <p:cNvPr id="75779"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7578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75781" name="Slide Number Placeholder 2"/>
          <p:cNvSpPr>
            <a:spLocks noGrp="1"/>
          </p:cNvSpPr>
          <p:nvPr>
            <p:ph type="sldNum" sz="quarter" idx="12"/>
          </p:nvPr>
        </p:nvSpPr>
        <p:spPr>
          <a:noFill/>
          <a:ln>
            <a:miter lim="800000"/>
            <a:headEnd/>
            <a:tailEnd/>
          </a:ln>
        </p:spPr>
        <p:txBody>
          <a:bodyPr/>
          <a:lstStyle/>
          <a:p>
            <a:fld id="{EDB1D8E4-45D7-4800-99EA-631F79AEE869}" type="slidenum">
              <a:rPr lang="en-CA" smtClean="0"/>
              <a:pPr/>
              <a:t>73</a:t>
            </a:fld>
            <a:endParaRPr lang="en-CA" smtClean="0"/>
          </a:p>
        </p:txBody>
      </p:sp>
      <p:sp>
        <p:nvSpPr>
          <p:cNvPr id="7578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145905BC-3187-4251-BB1F-C4231C89B7E7}" type="slidenum">
              <a:rPr lang="en-CA" sz="1200" u="none">
                <a:solidFill>
                  <a:schemeClr val="accent2"/>
                </a:solidFill>
              </a:rPr>
              <a:pPr/>
              <a:t>74</a:t>
            </a:fld>
            <a:endParaRPr lang="en-CA" sz="1200" u="none">
              <a:solidFill>
                <a:schemeClr val="accent2"/>
              </a:solidFill>
            </a:endParaRPr>
          </a:p>
        </p:txBody>
      </p:sp>
      <p:pic>
        <p:nvPicPr>
          <p:cNvPr id="76803"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7680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76805" name="Slide Number Placeholder 2"/>
          <p:cNvSpPr>
            <a:spLocks noGrp="1"/>
          </p:cNvSpPr>
          <p:nvPr>
            <p:ph type="sldNum" sz="quarter" idx="12"/>
          </p:nvPr>
        </p:nvSpPr>
        <p:spPr>
          <a:noFill/>
          <a:ln>
            <a:miter lim="800000"/>
            <a:headEnd/>
            <a:tailEnd/>
          </a:ln>
        </p:spPr>
        <p:txBody>
          <a:bodyPr/>
          <a:lstStyle/>
          <a:p>
            <a:fld id="{597654D0-A079-491D-960B-1C726099ABD2}" type="slidenum">
              <a:rPr lang="en-CA" smtClean="0"/>
              <a:pPr/>
              <a:t>74</a:t>
            </a:fld>
            <a:endParaRPr lang="en-CA" smtClean="0"/>
          </a:p>
        </p:txBody>
      </p:sp>
      <p:sp>
        <p:nvSpPr>
          <p:cNvPr id="7680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B7E2855B-182F-4712-9870-72BC4799B85C}" type="slidenum">
              <a:rPr lang="en-CA" sz="1200" u="none">
                <a:solidFill>
                  <a:schemeClr val="accent2"/>
                </a:solidFill>
              </a:rPr>
              <a:pPr/>
              <a:t>75</a:t>
            </a:fld>
            <a:endParaRPr lang="en-CA" sz="1200" u="none">
              <a:solidFill>
                <a:schemeClr val="accent2"/>
              </a:solidFill>
            </a:endParaRPr>
          </a:p>
        </p:txBody>
      </p:sp>
      <p:pic>
        <p:nvPicPr>
          <p:cNvPr id="77827"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7782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77829" name="Slide Number Placeholder 2"/>
          <p:cNvSpPr>
            <a:spLocks noGrp="1"/>
          </p:cNvSpPr>
          <p:nvPr>
            <p:ph type="sldNum" sz="quarter" idx="12"/>
          </p:nvPr>
        </p:nvSpPr>
        <p:spPr>
          <a:noFill/>
          <a:ln>
            <a:miter lim="800000"/>
            <a:headEnd/>
            <a:tailEnd/>
          </a:ln>
        </p:spPr>
        <p:txBody>
          <a:bodyPr/>
          <a:lstStyle/>
          <a:p>
            <a:fld id="{79BAC346-27FF-4096-A0AC-6CE1237F1E69}" type="slidenum">
              <a:rPr lang="en-CA" smtClean="0"/>
              <a:pPr/>
              <a:t>75</a:t>
            </a:fld>
            <a:endParaRPr lang="en-CA" smtClean="0"/>
          </a:p>
        </p:txBody>
      </p:sp>
      <p:sp>
        <p:nvSpPr>
          <p:cNvPr id="7783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EE1FF06A-B1AA-4404-B87F-3C9AFE30C153}" type="slidenum">
              <a:rPr lang="en-CA" sz="1200" u="none">
                <a:solidFill>
                  <a:schemeClr val="accent2"/>
                </a:solidFill>
              </a:rPr>
              <a:pPr/>
              <a:t>76</a:t>
            </a:fld>
            <a:endParaRPr lang="en-CA" sz="1200" u="none">
              <a:solidFill>
                <a:schemeClr val="accent2"/>
              </a:solidFill>
            </a:endParaRPr>
          </a:p>
        </p:txBody>
      </p:sp>
      <p:pic>
        <p:nvPicPr>
          <p:cNvPr id="78851"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7885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78853" name="Slide Number Placeholder 2"/>
          <p:cNvSpPr>
            <a:spLocks noGrp="1"/>
          </p:cNvSpPr>
          <p:nvPr>
            <p:ph type="sldNum" sz="quarter" idx="12"/>
          </p:nvPr>
        </p:nvSpPr>
        <p:spPr>
          <a:noFill/>
          <a:ln>
            <a:miter lim="800000"/>
            <a:headEnd/>
            <a:tailEnd/>
          </a:ln>
        </p:spPr>
        <p:txBody>
          <a:bodyPr/>
          <a:lstStyle/>
          <a:p>
            <a:fld id="{C4038EA4-89BB-4FF9-A175-015EE89FEE09}" type="slidenum">
              <a:rPr lang="en-CA" smtClean="0"/>
              <a:pPr/>
              <a:t>76</a:t>
            </a:fld>
            <a:endParaRPr lang="en-CA" smtClean="0"/>
          </a:p>
        </p:txBody>
      </p:sp>
      <p:sp>
        <p:nvSpPr>
          <p:cNvPr id="7885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A14E4F67-39CF-4175-AF8F-CFDDE68C6B29}" type="slidenum">
              <a:rPr lang="en-CA" sz="1200" u="none">
                <a:solidFill>
                  <a:schemeClr val="accent2"/>
                </a:solidFill>
              </a:rPr>
              <a:pPr/>
              <a:t>77</a:t>
            </a:fld>
            <a:endParaRPr lang="en-CA" sz="1200" u="none">
              <a:solidFill>
                <a:schemeClr val="accent2"/>
              </a:solidFill>
            </a:endParaRPr>
          </a:p>
        </p:txBody>
      </p:sp>
      <p:pic>
        <p:nvPicPr>
          <p:cNvPr id="79875" name="Picture 3"/>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7987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79877" name="Slide Number Placeholder 2"/>
          <p:cNvSpPr>
            <a:spLocks noGrp="1"/>
          </p:cNvSpPr>
          <p:nvPr>
            <p:ph type="sldNum" sz="quarter" idx="12"/>
          </p:nvPr>
        </p:nvSpPr>
        <p:spPr>
          <a:noFill/>
          <a:ln>
            <a:miter lim="800000"/>
            <a:headEnd/>
            <a:tailEnd/>
          </a:ln>
        </p:spPr>
        <p:txBody>
          <a:bodyPr/>
          <a:lstStyle/>
          <a:p>
            <a:fld id="{3D7C853B-11A2-429D-91D5-11657A85ADA7}" type="slidenum">
              <a:rPr lang="en-CA" smtClean="0"/>
              <a:pPr/>
              <a:t>77</a:t>
            </a:fld>
            <a:endParaRPr lang="en-CA" smtClean="0"/>
          </a:p>
        </p:txBody>
      </p:sp>
      <p:sp>
        <p:nvSpPr>
          <p:cNvPr id="7987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94F1C87C-29C3-4548-81F5-6689802FB2FA}" type="slidenum">
              <a:rPr lang="en-CA" sz="1200" u="none">
                <a:solidFill>
                  <a:schemeClr val="accent2"/>
                </a:solidFill>
              </a:rPr>
              <a:pPr/>
              <a:t>78</a:t>
            </a:fld>
            <a:endParaRPr lang="en-CA" sz="1200" u="none">
              <a:solidFill>
                <a:schemeClr val="accent2"/>
              </a:solidFill>
            </a:endParaRPr>
          </a:p>
        </p:txBody>
      </p:sp>
      <p:pic>
        <p:nvPicPr>
          <p:cNvPr id="80899"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8090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80901" name="Slide Number Placeholder 2"/>
          <p:cNvSpPr>
            <a:spLocks noGrp="1"/>
          </p:cNvSpPr>
          <p:nvPr>
            <p:ph type="sldNum" sz="quarter" idx="12"/>
          </p:nvPr>
        </p:nvSpPr>
        <p:spPr>
          <a:noFill/>
          <a:ln>
            <a:miter lim="800000"/>
            <a:headEnd/>
            <a:tailEnd/>
          </a:ln>
        </p:spPr>
        <p:txBody>
          <a:bodyPr/>
          <a:lstStyle/>
          <a:p>
            <a:fld id="{8ED67DEF-63A0-474E-A82E-C82FE7F7DDE8}" type="slidenum">
              <a:rPr lang="en-CA" smtClean="0"/>
              <a:pPr/>
              <a:t>78</a:t>
            </a:fld>
            <a:endParaRPr lang="en-CA" smtClean="0"/>
          </a:p>
        </p:txBody>
      </p:sp>
      <p:sp>
        <p:nvSpPr>
          <p:cNvPr id="8090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90D25076-4D76-4CA1-89D3-F98AFD0E6D85}" type="slidenum">
              <a:rPr lang="en-CA" sz="1200" u="none">
                <a:solidFill>
                  <a:schemeClr val="accent2"/>
                </a:solidFill>
              </a:rPr>
              <a:pPr/>
              <a:t>79</a:t>
            </a:fld>
            <a:endParaRPr lang="en-CA" sz="1200" u="none">
              <a:solidFill>
                <a:schemeClr val="accent2"/>
              </a:solidFill>
            </a:endParaRPr>
          </a:p>
        </p:txBody>
      </p:sp>
      <p:pic>
        <p:nvPicPr>
          <p:cNvPr id="81923" name="Picture 5"/>
          <p:cNvPicPr>
            <a:picLocks noChangeAspect="1" noChangeArrowheads="1"/>
          </p:cNvPicPr>
          <p:nvPr/>
        </p:nvPicPr>
        <p:blipFill>
          <a:blip r:embed="rId3" cstate="print"/>
          <a:srcRect/>
          <a:stretch>
            <a:fillRect/>
          </a:stretch>
        </p:blipFill>
        <p:spPr bwMode="auto">
          <a:xfrm>
            <a:off x="0" y="260350"/>
            <a:ext cx="9144000" cy="6092825"/>
          </a:xfrm>
          <a:prstGeom prst="rect">
            <a:avLst/>
          </a:prstGeom>
          <a:noFill/>
          <a:ln w="9525">
            <a:noFill/>
            <a:miter lim="800000"/>
            <a:headEnd/>
            <a:tailEnd/>
          </a:ln>
          <a:effectLst/>
        </p:spPr>
      </p:pic>
      <p:sp>
        <p:nvSpPr>
          <p:cNvPr id="8192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81925" name="Slide Number Placeholder 2"/>
          <p:cNvSpPr>
            <a:spLocks noGrp="1"/>
          </p:cNvSpPr>
          <p:nvPr>
            <p:ph type="sldNum" sz="quarter" idx="12"/>
          </p:nvPr>
        </p:nvSpPr>
        <p:spPr>
          <a:noFill/>
          <a:ln>
            <a:miter lim="800000"/>
            <a:headEnd/>
            <a:tailEnd/>
          </a:ln>
        </p:spPr>
        <p:txBody>
          <a:bodyPr/>
          <a:lstStyle/>
          <a:p>
            <a:fld id="{43788E91-6E73-46D1-947E-6C7A8E5DFE4C}" type="slidenum">
              <a:rPr lang="en-CA" smtClean="0"/>
              <a:pPr/>
              <a:t>79</a:t>
            </a:fld>
            <a:endParaRPr lang="en-CA" smtClean="0"/>
          </a:p>
        </p:txBody>
      </p:sp>
      <p:sp>
        <p:nvSpPr>
          <p:cNvPr id="8192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txBox="1">
            <a:spLocks noGrp="1"/>
          </p:cNvSpPr>
          <p:nvPr/>
        </p:nvSpPr>
        <p:spPr bwMode="auto">
          <a:xfrm>
            <a:off x="395288" y="6408738"/>
            <a:ext cx="1522412" cy="476250"/>
          </a:xfrm>
          <a:prstGeom prst="rect">
            <a:avLst/>
          </a:prstGeom>
          <a:noFill/>
          <a:ln w="9525">
            <a:noFill/>
            <a:miter lim="800000"/>
            <a:headEnd/>
            <a:tailEnd/>
          </a:ln>
        </p:spPr>
        <p:txBody>
          <a:bodyPr/>
          <a:lstStyle/>
          <a:p>
            <a:fld id="{01FA0AB6-2EE3-4AE9-906C-1266B181461A}" type="slidenum">
              <a:rPr lang="en-CA" sz="1200" u="none">
                <a:solidFill>
                  <a:schemeClr val="accent2"/>
                </a:solidFill>
              </a:rPr>
              <a:pPr/>
              <a:t>8</a:t>
            </a:fld>
            <a:endParaRPr lang="en-CA" sz="1200" u="none">
              <a:solidFill>
                <a:schemeClr val="accent2"/>
              </a:solidFill>
            </a:endParaRPr>
          </a:p>
        </p:txBody>
      </p:sp>
      <p:sp>
        <p:nvSpPr>
          <p:cNvPr id="9219" name="TextBox 1"/>
          <p:cNvSpPr txBox="1">
            <a:spLocks noChangeArrowheads="1"/>
          </p:cNvSpPr>
          <p:nvPr/>
        </p:nvSpPr>
        <p:spPr bwMode="auto">
          <a:xfrm>
            <a:off x="539750" y="758825"/>
            <a:ext cx="8208963" cy="3600450"/>
          </a:xfrm>
          <a:prstGeom prst="rect">
            <a:avLst/>
          </a:prstGeom>
          <a:noFill/>
          <a:ln w="9525">
            <a:noFill/>
            <a:miter lim="800000"/>
            <a:headEnd/>
            <a:tailEnd/>
          </a:ln>
        </p:spPr>
        <p:txBody>
          <a:bodyPr>
            <a:spAutoFit/>
          </a:bodyPr>
          <a:lstStyle/>
          <a:p>
            <a:endParaRPr lang="en-CA" sz="1400" u="none"/>
          </a:p>
          <a:p>
            <a:r>
              <a:rPr lang="en-CA" sz="1400" u="none"/>
              <a:t>Within census rural areas, population densities and living conditions can vary greatly. Included in census rural areas are:</a:t>
            </a:r>
          </a:p>
          <a:p>
            <a:r>
              <a:rPr lang="en-CA" sz="1400" u="none"/>
              <a:t>. . . small towns, villages and other populated places with less than 1,000 population according to the current census;</a:t>
            </a:r>
          </a:p>
          <a:p>
            <a:r>
              <a:rPr lang="en-CA" sz="1400" u="none"/>
              <a:t>. . . rural fringes of census metropolitan areas and census agglomerations that may contain estate lots, as well as agricultural, undeveloped and non-developable lands ;</a:t>
            </a:r>
          </a:p>
          <a:p>
            <a:r>
              <a:rPr lang="en-CA" sz="1400" u="none"/>
              <a:t>. . . agricultural lands;</a:t>
            </a:r>
          </a:p>
          <a:p>
            <a:r>
              <a:rPr lang="en-CA" sz="1400" u="none"/>
              <a:t>. . . remote and wilderness areas.</a:t>
            </a:r>
          </a:p>
          <a:p>
            <a:endParaRPr lang="en-CA" sz="1400" u="none"/>
          </a:p>
          <a:p>
            <a:r>
              <a:rPr lang="en-CA" sz="1400" u="none"/>
              <a:t>Note that both population centres and census rural areas may exist within each of the “higher” geographical groups. Thus, population centres and census rural areas may be used as variables to cross-classify census data within any standard geographic areas such as census subdivisions, census divisions, census metropolitan areas, census agglomerations or census </a:t>
            </a:r>
            <a:r>
              <a:rPr lang="en-CA" sz="1400" b="1" u="none"/>
              <a:t>M</a:t>
            </a:r>
            <a:r>
              <a:rPr lang="en-CA" sz="1400" u="none"/>
              <a:t>etropolitan area and census agglomeration </a:t>
            </a:r>
            <a:r>
              <a:rPr lang="en-CA" sz="1400" b="1" u="none"/>
              <a:t>I</a:t>
            </a:r>
            <a:r>
              <a:rPr lang="en-CA" sz="1400" u="none"/>
              <a:t>nfluenced </a:t>
            </a:r>
            <a:r>
              <a:rPr lang="en-CA" sz="1400" b="1" u="none"/>
              <a:t>Z</a:t>
            </a:r>
            <a:r>
              <a:rPr lang="en-CA" sz="1400" u="none"/>
              <a:t>ones (MIZ).</a:t>
            </a:r>
          </a:p>
          <a:p>
            <a:endParaRPr lang="en-CA" sz="900" u="none"/>
          </a:p>
          <a:p>
            <a:endParaRPr lang="en-CA" sz="900" u="none"/>
          </a:p>
        </p:txBody>
      </p:sp>
      <p:sp>
        <p:nvSpPr>
          <p:cNvPr id="922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9221" name="Slide Number Placeholder 2"/>
          <p:cNvSpPr>
            <a:spLocks noGrp="1"/>
          </p:cNvSpPr>
          <p:nvPr>
            <p:ph type="sldNum" sz="quarter" idx="12"/>
          </p:nvPr>
        </p:nvSpPr>
        <p:spPr>
          <a:noFill/>
          <a:ln>
            <a:miter lim="800000"/>
            <a:headEnd/>
            <a:tailEnd/>
          </a:ln>
        </p:spPr>
        <p:txBody>
          <a:bodyPr/>
          <a:lstStyle/>
          <a:p>
            <a:fld id="{946A8FB0-2751-4F37-8781-385210BB9827}" type="slidenum">
              <a:rPr lang="en-CA" smtClean="0"/>
              <a:pPr/>
              <a:t>8</a:t>
            </a:fld>
            <a:endParaRPr lang="en-CA" smtClean="0"/>
          </a:p>
        </p:txBody>
      </p:sp>
      <p:sp>
        <p:nvSpPr>
          <p:cNvPr id="922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5AAE8953-520E-4F99-BC99-16D49B4495B4}" type="slidenum">
              <a:rPr lang="en-CA" sz="1200" u="none">
                <a:solidFill>
                  <a:schemeClr val="accent2"/>
                </a:solidFill>
              </a:rPr>
              <a:pPr/>
              <a:t>80</a:t>
            </a:fld>
            <a:endParaRPr lang="en-CA" sz="1200" u="none">
              <a:solidFill>
                <a:schemeClr val="accent2"/>
              </a:solidFill>
            </a:endParaRPr>
          </a:p>
        </p:txBody>
      </p:sp>
      <p:pic>
        <p:nvPicPr>
          <p:cNvPr id="82947"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8294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82949" name="Slide Number Placeholder 2"/>
          <p:cNvSpPr>
            <a:spLocks noGrp="1"/>
          </p:cNvSpPr>
          <p:nvPr>
            <p:ph type="sldNum" sz="quarter" idx="12"/>
          </p:nvPr>
        </p:nvSpPr>
        <p:spPr>
          <a:noFill/>
          <a:ln>
            <a:miter lim="800000"/>
            <a:headEnd/>
            <a:tailEnd/>
          </a:ln>
        </p:spPr>
        <p:txBody>
          <a:bodyPr/>
          <a:lstStyle/>
          <a:p>
            <a:fld id="{62CAFDDB-4F69-4B03-8C5D-D32580E06C9F}" type="slidenum">
              <a:rPr lang="en-CA" smtClean="0"/>
              <a:pPr/>
              <a:t>80</a:t>
            </a:fld>
            <a:endParaRPr lang="en-CA" smtClean="0"/>
          </a:p>
        </p:txBody>
      </p:sp>
      <p:sp>
        <p:nvSpPr>
          <p:cNvPr id="8295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9AC277EB-45FA-4A26-8C57-DB6F2314532F}" type="slidenum">
              <a:rPr lang="en-CA" sz="1200" u="none">
                <a:solidFill>
                  <a:schemeClr val="accent2"/>
                </a:solidFill>
              </a:rPr>
              <a:pPr/>
              <a:t>81</a:t>
            </a:fld>
            <a:endParaRPr lang="en-CA" sz="1200" u="none">
              <a:solidFill>
                <a:schemeClr val="accent2"/>
              </a:solidFill>
            </a:endParaRPr>
          </a:p>
        </p:txBody>
      </p:sp>
      <p:pic>
        <p:nvPicPr>
          <p:cNvPr id="83971"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8397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83973" name="Slide Number Placeholder 2"/>
          <p:cNvSpPr>
            <a:spLocks noGrp="1"/>
          </p:cNvSpPr>
          <p:nvPr>
            <p:ph type="sldNum" sz="quarter" idx="12"/>
          </p:nvPr>
        </p:nvSpPr>
        <p:spPr>
          <a:noFill/>
          <a:ln>
            <a:miter lim="800000"/>
            <a:headEnd/>
            <a:tailEnd/>
          </a:ln>
        </p:spPr>
        <p:txBody>
          <a:bodyPr/>
          <a:lstStyle/>
          <a:p>
            <a:fld id="{2A054924-B3A9-4F73-87DC-5E6AB1E1081B}" type="slidenum">
              <a:rPr lang="en-CA" smtClean="0"/>
              <a:pPr/>
              <a:t>81</a:t>
            </a:fld>
            <a:endParaRPr lang="en-CA" smtClean="0"/>
          </a:p>
        </p:txBody>
      </p:sp>
      <p:sp>
        <p:nvSpPr>
          <p:cNvPr id="8397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BD9DEC31-4AFA-4FA6-A731-D560EB3DAE93}" type="slidenum">
              <a:rPr lang="en-CA" sz="1200" u="none">
                <a:solidFill>
                  <a:schemeClr val="accent2"/>
                </a:solidFill>
              </a:rPr>
              <a:pPr/>
              <a:t>82</a:t>
            </a:fld>
            <a:endParaRPr lang="en-CA" sz="1200" u="none">
              <a:solidFill>
                <a:schemeClr val="accent2"/>
              </a:solidFill>
            </a:endParaRPr>
          </a:p>
        </p:txBody>
      </p:sp>
      <p:pic>
        <p:nvPicPr>
          <p:cNvPr id="84995"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8499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84997" name="Slide Number Placeholder 2"/>
          <p:cNvSpPr>
            <a:spLocks noGrp="1"/>
          </p:cNvSpPr>
          <p:nvPr>
            <p:ph type="sldNum" sz="quarter" idx="12"/>
          </p:nvPr>
        </p:nvSpPr>
        <p:spPr>
          <a:noFill/>
          <a:ln>
            <a:miter lim="800000"/>
            <a:headEnd/>
            <a:tailEnd/>
          </a:ln>
        </p:spPr>
        <p:txBody>
          <a:bodyPr/>
          <a:lstStyle/>
          <a:p>
            <a:fld id="{B45C7A62-C505-4F1F-8EDD-1EB6207CDDAD}" type="slidenum">
              <a:rPr lang="en-CA" smtClean="0"/>
              <a:pPr/>
              <a:t>82</a:t>
            </a:fld>
            <a:endParaRPr lang="en-CA" smtClean="0"/>
          </a:p>
        </p:txBody>
      </p:sp>
      <p:sp>
        <p:nvSpPr>
          <p:cNvPr id="8499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4D6F3538-B215-43B1-92AF-A6B98374B255}" type="slidenum">
              <a:rPr lang="en-CA" sz="1200" u="none">
                <a:solidFill>
                  <a:schemeClr val="accent2"/>
                </a:solidFill>
              </a:rPr>
              <a:pPr/>
              <a:t>83</a:t>
            </a:fld>
            <a:endParaRPr lang="en-CA" sz="1200" u="none">
              <a:solidFill>
                <a:schemeClr val="accent2"/>
              </a:solidFill>
            </a:endParaRPr>
          </a:p>
        </p:txBody>
      </p:sp>
      <p:pic>
        <p:nvPicPr>
          <p:cNvPr id="86019" name="Picture 6"/>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8602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86021" name="Slide Number Placeholder 2"/>
          <p:cNvSpPr>
            <a:spLocks noGrp="1"/>
          </p:cNvSpPr>
          <p:nvPr>
            <p:ph type="sldNum" sz="quarter" idx="12"/>
          </p:nvPr>
        </p:nvSpPr>
        <p:spPr>
          <a:noFill/>
          <a:ln>
            <a:miter lim="800000"/>
            <a:headEnd/>
            <a:tailEnd/>
          </a:ln>
        </p:spPr>
        <p:txBody>
          <a:bodyPr/>
          <a:lstStyle/>
          <a:p>
            <a:fld id="{FD197C3F-DF22-4B35-AE41-B6A19B54299C}" type="slidenum">
              <a:rPr lang="en-CA" smtClean="0"/>
              <a:pPr/>
              <a:t>83</a:t>
            </a:fld>
            <a:endParaRPr lang="en-CA" smtClean="0"/>
          </a:p>
        </p:txBody>
      </p:sp>
      <p:sp>
        <p:nvSpPr>
          <p:cNvPr id="8602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FBA3ECE9-302C-442C-853F-BE21A18BDC27}" type="slidenum">
              <a:rPr lang="en-CA" sz="1200" u="none">
                <a:solidFill>
                  <a:schemeClr val="accent2"/>
                </a:solidFill>
              </a:rPr>
              <a:pPr/>
              <a:t>84</a:t>
            </a:fld>
            <a:endParaRPr lang="en-CA" sz="1200" u="none">
              <a:solidFill>
                <a:schemeClr val="accent2"/>
              </a:solidFill>
            </a:endParaRPr>
          </a:p>
        </p:txBody>
      </p:sp>
      <p:pic>
        <p:nvPicPr>
          <p:cNvPr id="87043"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8704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87045" name="Slide Number Placeholder 2"/>
          <p:cNvSpPr>
            <a:spLocks noGrp="1"/>
          </p:cNvSpPr>
          <p:nvPr>
            <p:ph type="sldNum" sz="quarter" idx="12"/>
          </p:nvPr>
        </p:nvSpPr>
        <p:spPr>
          <a:noFill/>
          <a:ln>
            <a:miter lim="800000"/>
            <a:headEnd/>
            <a:tailEnd/>
          </a:ln>
        </p:spPr>
        <p:txBody>
          <a:bodyPr/>
          <a:lstStyle/>
          <a:p>
            <a:fld id="{B9E286AB-6570-4E0F-9F81-CC172C0A41B7}" type="slidenum">
              <a:rPr lang="en-CA" smtClean="0"/>
              <a:pPr/>
              <a:t>84</a:t>
            </a:fld>
            <a:endParaRPr lang="en-CA" smtClean="0"/>
          </a:p>
        </p:txBody>
      </p:sp>
      <p:sp>
        <p:nvSpPr>
          <p:cNvPr id="8704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838B7820-AE9B-45D0-9284-28BEEF642AFE}" type="slidenum">
              <a:rPr lang="en-CA" sz="1200" u="none">
                <a:solidFill>
                  <a:schemeClr val="accent2"/>
                </a:solidFill>
              </a:rPr>
              <a:pPr/>
              <a:t>85</a:t>
            </a:fld>
            <a:endParaRPr lang="en-CA" sz="1200" u="none">
              <a:solidFill>
                <a:schemeClr val="accent2"/>
              </a:solidFill>
            </a:endParaRPr>
          </a:p>
        </p:txBody>
      </p:sp>
      <p:pic>
        <p:nvPicPr>
          <p:cNvPr id="88067"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8806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88069" name="Slide Number Placeholder 2"/>
          <p:cNvSpPr>
            <a:spLocks noGrp="1"/>
          </p:cNvSpPr>
          <p:nvPr>
            <p:ph type="sldNum" sz="quarter" idx="12"/>
          </p:nvPr>
        </p:nvSpPr>
        <p:spPr>
          <a:noFill/>
          <a:ln>
            <a:miter lim="800000"/>
            <a:headEnd/>
            <a:tailEnd/>
          </a:ln>
        </p:spPr>
        <p:txBody>
          <a:bodyPr/>
          <a:lstStyle/>
          <a:p>
            <a:fld id="{C6F6A3BA-706D-4C4F-B3E8-94E58300A428}" type="slidenum">
              <a:rPr lang="en-CA" smtClean="0"/>
              <a:pPr/>
              <a:t>85</a:t>
            </a:fld>
            <a:endParaRPr lang="en-CA" smtClean="0"/>
          </a:p>
        </p:txBody>
      </p:sp>
      <p:sp>
        <p:nvSpPr>
          <p:cNvPr id="8807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4BE3AE7D-4D44-472A-9026-0954BE5E15ED}" type="slidenum">
              <a:rPr lang="en-CA" sz="1200" u="none">
                <a:solidFill>
                  <a:schemeClr val="accent2"/>
                </a:solidFill>
              </a:rPr>
              <a:pPr/>
              <a:t>86</a:t>
            </a:fld>
            <a:endParaRPr lang="en-CA" sz="1200" u="none">
              <a:solidFill>
                <a:schemeClr val="accent2"/>
              </a:solidFill>
            </a:endParaRPr>
          </a:p>
        </p:txBody>
      </p:sp>
      <p:pic>
        <p:nvPicPr>
          <p:cNvPr id="89091" name="Picture 5"/>
          <p:cNvPicPr>
            <a:picLocks noChangeAspect="1" noChangeArrowheads="1"/>
          </p:cNvPicPr>
          <p:nvPr/>
        </p:nvPicPr>
        <p:blipFill>
          <a:blip r:embed="rId3" cstate="print"/>
          <a:srcRect/>
          <a:stretch>
            <a:fillRect/>
          </a:stretch>
        </p:blipFill>
        <p:spPr bwMode="auto">
          <a:xfrm>
            <a:off x="0" y="333375"/>
            <a:ext cx="9144000" cy="6092825"/>
          </a:xfrm>
          <a:prstGeom prst="rect">
            <a:avLst/>
          </a:prstGeom>
          <a:noFill/>
          <a:ln w="9525">
            <a:noFill/>
            <a:miter lim="800000"/>
            <a:headEnd/>
            <a:tailEnd/>
          </a:ln>
          <a:effectLst/>
        </p:spPr>
      </p:pic>
      <p:sp>
        <p:nvSpPr>
          <p:cNvPr id="8909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89093" name="Slide Number Placeholder 2"/>
          <p:cNvSpPr>
            <a:spLocks noGrp="1"/>
          </p:cNvSpPr>
          <p:nvPr>
            <p:ph type="sldNum" sz="quarter" idx="12"/>
          </p:nvPr>
        </p:nvSpPr>
        <p:spPr>
          <a:noFill/>
          <a:ln>
            <a:miter lim="800000"/>
            <a:headEnd/>
            <a:tailEnd/>
          </a:ln>
        </p:spPr>
        <p:txBody>
          <a:bodyPr/>
          <a:lstStyle/>
          <a:p>
            <a:fld id="{A9137FF0-4FC5-4E53-838C-7A2C72AF0274}" type="slidenum">
              <a:rPr lang="en-CA" smtClean="0"/>
              <a:pPr/>
              <a:t>86</a:t>
            </a:fld>
            <a:endParaRPr lang="en-CA" smtClean="0"/>
          </a:p>
        </p:txBody>
      </p:sp>
      <p:sp>
        <p:nvSpPr>
          <p:cNvPr id="8909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B4510927-36FE-49D5-8DCA-B9C27A6BFC5D}" type="slidenum">
              <a:rPr lang="en-CA" sz="1200" u="none">
                <a:solidFill>
                  <a:schemeClr val="accent2"/>
                </a:solidFill>
              </a:rPr>
              <a:pPr/>
              <a:t>87</a:t>
            </a:fld>
            <a:endParaRPr lang="en-CA" sz="1200" u="none">
              <a:solidFill>
                <a:schemeClr val="accent2"/>
              </a:solidFill>
            </a:endParaRPr>
          </a:p>
        </p:txBody>
      </p:sp>
      <p:pic>
        <p:nvPicPr>
          <p:cNvPr id="90115"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9011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90117" name="Slide Number Placeholder 2"/>
          <p:cNvSpPr>
            <a:spLocks noGrp="1"/>
          </p:cNvSpPr>
          <p:nvPr>
            <p:ph type="sldNum" sz="quarter" idx="12"/>
          </p:nvPr>
        </p:nvSpPr>
        <p:spPr>
          <a:noFill/>
          <a:ln>
            <a:miter lim="800000"/>
            <a:headEnd/>
            <a:tailEnd/>
          </a:ln>
        </p:spPr>
        <p:txBody>
          <a:bodyPr/>
          <a:lstStyle/>
          <a:p>
            <a:fld id="{B57307BE-B594-47D1-8D02-6838E67C59E3}" type="slidenum">
              <a:rPr lang="en-CA" smtClean="0"/>
              <a:pPr/>
              <a:t>87</a:t>
            </a:fld>
            <a:endParaRPr lang="en-CA" smtClean="0"/>
          </a:p>
        </p:txBody>
      </p:sp>
      <p:sp>
        <p:nvSpPr>
          <p:cNvPr id="9011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520FAC75-AB31-4E26-9D41-3DFE9A15C92D}" type="slidenum">
              <a:rPr lang="en-CA" sz="1200" u="none">
                <a:solidFill>
                  <a:schemeClr val="accent2"/>
                </a:solidFill>
              </a:rPr>
              <a:pPr/>
              <a:t>88</a:t>
            </a:fld>
            <a:endParaRPr lang="en-CA" sz="1200" u="none">
              <a:solidFill>
                <a:schemeClr val="accent2"/>
              </a:solidFill>
            </a:endParaRPr>
          </a:p>
        </p:txBody>
      </p:sp>
      <p:pic>
        <p:nvPicPr>
          <p:cNvPr id="91139"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9114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91141" name="Slide Number Placeholder 2"/>
          <p:cNvSpPr>
            <a:spLocks noGrp="1"/>
          </p:cNvSpPr>
          <p:nvPr>
            <p:ph type="sldNum" sz="quarter" idx="12"/>
          </p:nvPr>
        </p:nvSpPr>
        <p:spPr>
          <a:noFill/>
          <a:ln>
            <a:miter lim="800000"/>
            <a:headEnd/>
            <a:tailEnd/>
          </a:ln>
        </p:spPr>
        <p:txBody>
          <a:bodyPr/>
          <a:lstStyle/>
          <a:p>
            <a:fld id="{BED3E8FA-AC54-448D-84C6-765708C17375}" type="slidenum">
              <a:rPr lang="en-CA" smtClean="0"/>
              <a:pPr/>
              <a:t>88</a:t>
            </a:fld>
            <a:endParaRPr lang="en-CA" smtClean="0"/>
          </a:p>
        </p:txBody>
      </p:sp>
      <p:sp>
        <p:nvSpPr>
          <p:cNvPr id="9114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974FE8CB-776E-4DAC-8C62-171910829E0F}" type="slidenum">
              <a:rPr lang="en-CA" sz="1200" u="none">
                <a:solidFill>
                  <a:schemeClr val="accent2"/>
                </a:solidFill>
              </a:rPr>
              <a:pPr/>
              <a:t>89</a:t>
            </a:fld>
            <a:endParaRPr lang="en-CA" sz="1200" u="none">
              <a:solidFill>
                <a:schemeClr val="accent2"/>
              </a:solidFill>
            </a:endParaRPr>
          </a:p>
        </p:txBody>
      </p:sp>
      <p:pic>
        <p:nvPicPr>
          <p:cNvPr id="92163"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9216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92165" name="Slide Number Placeholder 2"/>
          <p:cNvSpPr>
            <a:spLocks noGrp="1"/>
          </p:cNvSpPr>
          <p:nvPr>
            <p:ph type="sldNum" sz="quarter" idx="12"/>
          </p:nvPr>
        </p:nvSpPr>
        <p:spPr>
          <a:noFill/>
          <a:ln>
            <a:miter lim="800000"/>
            <a:headEnd/>
            <a:tailEnd/>
          </a:ln>
        </p:spPr>
        <p:txBody>
          <a:bodyPr/>
          <a:lstStyle/>
          <a:p>
            <a:fld id="{0711D789-578B-4945-ACDD-87FBB4F4432F}" type="slidenum">
              <a:rPr lang="en-CA" smtClean="0"/>
              <a:pPr/>
              <a:t>89</a:t>
            </a:fld>
            <a:endParaRPr lang="en-CA" smtClean="0"/>
          </a:p>
        </p:txBody>
      </p:sp>
      <p:sp>
        <p:nvSpPr>
          <p:cNvPr id="9216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miter lim="800000"/>
            <a:headEnd/>
            <a:tailEnd/>
          </a:ln>
        </p:spPr>
        <p:txBody>
          <a:bodyPr/>
          <a:lstStyle/>
          <a:p>
            <a:fld id="{29E2ABA3-851C-43DD-A801-2D70D92A5CAB}" type="slidenum">
              <a:rPr lang="en-CA" smtClean="0"/>
              <a:pPr/>
              <a:t>9</a:t>
            </a:fld>
            <a:endParaRPr lang="en-CA" smtClean="0"/>
          </a:p>
        </p:txBody>
      </p:sp>
      <p:sp>
        <p:nvSpPr>
          <p:cNvPr id="3076" name="TextBox 1"/>
          <p:cNvSpPr txBox="1">
            <a:spLocks noChangeArrowheads="1"/>
          </p:cNvSpPr>
          <p:nvPr/>
        </p:nvSpPr>
        <p:spPr bwMode="auto">
          <a:xfrm>
            <a:off x="0" y="908050"/>
            <a:ext cx="91440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3200" b="1" u="none" dirty="0" smtClean="0"/>
              <a:t>Outline</a:t>
            </a:r>
            <a:endParaRPr lang="en-CA" sz="2400" b="1" u="none" dirty="0" smtClean="0"/>
          </a:p>
          <a:p>
            <a:pPr marL="457200" indent="-457200" eaLnBrk="1" hangingPunct="1">
              <a:buFontTx/>
              <a:buAutoNum type="arabicPeriod"/>
              <a:defRPr/>
            </a:pPr>
            <a:r>
              <a:rPr lang="en-CA" sz="2400" b="1" u="none" dirty="0" smtClean="0"/>
              <a:t>Three ways of following rural demography</a:t>
            </a:r>
          </a:p>
          <a:p>
            <a:pPr marL="1200150" lvl="1" indent="-457200" eaLnBrk="1" hangingPunct="1">
              <a:buFont typeface="+mj-lt"/>
              <a:buAutoNum type="alphaLcPeriod"/>
              <a:defRPr/>
            </a:pPr>
            <a:r>
              <a:rPr lang="en-CA" sz="2000" b="1" u="none" dirty="0" smtClean="0"/>
              <a:t>Nature of community / neighbourhood </a:t>
            </a:r>
            <a:r>
              <a:rPr lang="en-CA" b="1" u="none" dirty="0" smtClean="0"/>
              <a:t>(census rural areas)</a:t>
            </a:r>
            <a:endParaRPr lang="en-CA" b="1" u="none" dirty="0" smtClean="0">
              <a:solidFill>
                <a:srgbClr val="FF0000"/>
              </a:solidFill>
            </a:endParaRPr>
          </a:p>
          <a:p>
            <a:pPr marL="1200150" lvl="1" indent="-457200" eaLnBrk="1" hangingPunct="1">
              <a:buFont typeface="+mj-lt"/>
              <a:buAutoNum type="alphaLcPeriod"/>
              <a:defRPr/>
            </a:pPr>
            <a:r>
              <a:rPr lang="en-CA" sz="2000" b="1" u="none" dirty="0" smtClean="0">
                <a:solidFill>
                  <a:srgbClr val="FF0000"/>
                </a:solidFill>
              </a:rPr>
              <a:t>Type of labour market</a:t>
            </a:r>
            <a:r>
              <a:rPr lang="en-CA" b="1" u="none" dirty="0" smtClean="0">
                <a:solidFill>
                  <a:srgbClr val="FF0000"/>
                </a:solidFill>
              </a:rPr>
              <a:t> (rural and small town (non-CMA/CA) areas)</a:t>
            </a:r>
          </a:p>
          <a:p>
            <a:pPr marL="1200150" lvl="1" indent="-457200" eaLnBrk="1" hangingPunct="1">
              <a:buFont typeface="+mj-lt"/>
              <a:buAutoNum type="alphaLcPeriod"/>
              <a:defRPr/>
            </a:pPr>
            <a:r>
              <a:rPr lang="en-CA" sz="2000" b="1" u="none" dirty="0" smtClean="0"/>
              <a:t>Type of region </a:t>
            </a:r>
            <a:r>
              <a:rPr lang="en-CA" b="1" u="none" dirty="0" smtClean="0"/>
              <a:t>(predominantly rural regions, OECD regional typology</a:t>
            </a:r>
            <a:r>
              <a:rPr lang="en-CA" sz="2000" b="1" u="none" dirty="0" smtClean="0"/>
              <a:t>)</a:t>
            </a:r>
            <a:endParaRPr lang="en-CA" sz="2400" b="1" u="none" dirty="0" smtClean="0"/>
          </a:p>
          <a:p>
            <a:pPr marL="457200" indent="-457200" eaLnBrk="1" hangingPunct="1">
              <a:buFontTx/>
              <a:buAutoNum type="arabicPeriod"/>
              <a:defRPr/>
            </a:pPr>
            <a:r>
              <a:rPr lang="en-CA" sz="2400" b="1" u="none" dirty="0" smtClean="0"/>
              <a:t>What has the annual data been telling us?</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Structure and trends: update with the 2011 Census of Population</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t>Summary</a:t>
            </a:r>
            <a:endParaRPr lang="en-CA" sz="2400" u="none" dirty="0" smtClean="0"/>
          </a:p>
        </p:txBody>
      </p:sp>
      <p:sp>
        <p:nvSpPr>
          <p:cNvPr id="1024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0245"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44A84A3E-9BA8-4E96-94A4-34196ACE4EF8}" type="slidenum">
              <a:rPr lang="en-CA" sz="1200" u="none">
                <a:solidFill>
                  <a:schemeClr val="accent2"/>
                </a:solidFill>
              </a:rPr>
              <a:pPr/>
              <a:t>90</a:t>
            </a:fld>
            <a:endParaRPr lang="en-CA" sz="1200" u="none">
              <a:solidFill>
                <a:schemeClr val="accent2"/>
              </a:solidFill>
            </a:endParaRPr>
          </a:p>
        </p:txBody>
      </p:sp>
      <p:pic>
        <p:nvPicPr>
          <p:cNvPr id="93187"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9318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93189" name="Slide Number Placeholder 2"/>
          <p:cNvSpPr>
            <a:spLocks noGrp="1"/>
          </p:cNvSpPr>
          <p:nvPr>
            <p:ph type="sldNum" sz="quarter" idx="12"/>
          </p:nvPr>
        </p:nvSpPr>
        <p:spPr>
          <a:noFill/>
          <a:ln>
            <a:miter lim="800000"/>
            <a:headEnd/>
            <a:tailEnd/>
          </a:ln>
        </p:spPr>
        <p:txBody>
          <a:bodyPr/>
          <a:lstStyle/>
          <a:p>
            <a:fld id="{99AD694D-89B5-4423-AC22-52DFB78C6061}" type="slidenum">
              <a:rPr lang="en-CA" smtClean="0"/>
              <a:pPr/>
              <a:t>90</a:t>
            </a:fld>
            <a:endParaRPr lang="en-CA" smtClean="0"/>
          </a:p>
        </p:txBody>
      </p:sp>
      <p:sp>
        <p:nvSpPr>
          <p:cNvPr id="9319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a:ln>
            <a:miter lim="800000"/>
            <a:headEnd/>
            <a:tailEnd/>
          </a:ln>
        </p:spPr>
        <p:txBody>
          <a:bodyPr/>
          <a:lstStyle/>
          <a:p>
            <a:fld id="{5CA1B8BC-9E17-4B6A-B277-B3FE07BEBDD2}" type="slidenum">
              <a:rPr lang="en-CA" smtClean="0"/>
              <a:pPr/>
              <a:t>91</a:t>
            </a:fld>
            <a:endParaRPr lang="en-CA" smtClean="0"/>
          </a:p>
        </p:txBody>
      </p:sp>
      <p:sp>
        <p:nvSpPr>
          <p:cNvPr id="3076" name="TextBox 1"/>
          <p:cNvSpPr txBox="1">
            <a:spLocks noChangeArrowheads="1"/>
          </p:cNvSpPr>
          <p:nvPr/>
        </p:nvSpPr>
        <p:spPr bwMode="auto">
          <a:xfrm>
            <a:off x="0" y="908050"/>
            <a:ext cx="91440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CA" sz="3200" b="1" u="none" dirty="0" smtClean="0"/>
              <a:t>Outline</a:t>
            </a:r>
            <a:endParaRPr lang="en-CA" sz="2400" b="1" u="none" dirty="0" smtClean="0"/>
          </a:p>
          <a:p>
            <a:pPr marL="457200" indent="-457200" eaLnBrk="1" hangingPunct="1">
              <a:buFontTx/>
              <a:buAutoNum type="arabicPeriod"/>
              <a:defRPr/>
            </a:pPr>
            <a:r>
              <a:rPr lang="en-CA" sz="2400" b="1" u="none" dirty="0" smtClean="0"/>
              <a:t>Three ways of following rural demography</a:t>
            </a:r>
          </a:p>
          <a:p>
            <a:pPr marL="1200150" lvl="1" indent="-457200" eaLnBrk="1" hangingPunct="1">
              <a:buFont typeface="+mj-lt"/>
              <a:buAutoNum type="alphaLcPeriod"/>
              <a:defRPr/>
            </a:pPr>
            <a:r>
              <a:rPr lang="en-CA" sz="2000" b="1" u="none" dirty="0" smtClean="0"/>
              <a:t>Nature of community / neighbourhood </a:t>
            </a:r>
            <a:r>
              <a:rPr lang="en-CA" b="1" u="none" dirty="0" smtClean="0"/>
              <a:t>(census rural areas)</a:t>
            </a:r>
          </a:p>
          <a:p>
            <a:pPr marL="1200150" lvl="1" indent="-457200" eaLnBrk="1" hangingPunct="1">
              <a:buFont typeface="+mj-lt"/>
              <a:buAutoNum type="alphaLcPeriod"/>
              <a:defRPr/>
            </a:pPr>
            <a:r>
              <a:rPr lang="en-CA" sz="2000" b="1" u="none" dirty="0" smtClean="0"/>
              <a:t>Type of labour market</a:t>
            </a:r>
            <a:r>
              <a:rPr lang="en-CA" b="1" u="none" dirty="0" smtClean="0"/>
              <a:t> (rural and small town (non-CMA/CA) areas)</a:t>
            </a:r>
          </a:p>
          <a:p>
            <a:pPr marL="1200150" lvl="1" indent="-457200" eaLnBrk="1" hangingPunct="1">
              <a:buFont typeface="+mj-lt"/>
              <a:buAutoNum type="alphaLcPeriod"/>
              <a:defRPr/>
            </a:pPr>
            <a:r>
              <a:rPr lang="en-CA" sz="2000" b="1" u="none" dirty="0" smtClean="0"/>
              <a:t>Type of region </a:t>
            </a:r>
            <a:r>
              <a:rPr lang="en-CA" b="1" u="none" dirty="0" smtClean="0"/>
              <a:t>(predominantly rural regions, OECD regional typology</a:t>
            </a:r>
            <a:r>
              <a:rPr lang="en-CA" sz="2000" b="1" u="none" dirty="0" smtClean="0"/>
              <a:t>)</a:t>
            </a:r>
            <a:endParaRPr lang="en-CA" sz="2400" b="1" u="none" dirty="0" smtClean="0"/>
          </a:p>
          <a:p>
            <a:pPr marL="457200" indent="-457200" eaLnBrk="1" hangingPunct="1">
              <a:buFontTx/>
              <a:buAutoNum type="arabicPeriod"/>
              <a:defRPr/>
            </a:pPr>
            <a:r>
              <a:rPr lang="en-CA" sz="2400" b="1" u="none" dirty="0" smtClean="0"/>
              <a:t>What has the annual data been telling us?</a:t>
            </a:r>
            <a:endParaRPr lang="en-CA" sz="2400" b="1" u="none" dirty="0"/>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p>
          <a:p>
            <a:pPr marL="1200150" lvl="1" indent="-457200" eaLnBrk="1" hangingPunct="1">
              <a:buFont typeface="+mj-lt"/>
              <a:buAutoNum type="alphaLcPeriod"/>
              <a:defRPr/>
            </a:pPr>
            <a:r>
              <a:rPr lang="en-CA" sz="2000" b="1" u="none" dirty="0"/>
              <a:t>Type of region </a:t>
            </a:r>
            <a:r>
              <a:rPr lang="en-CA" b="1" u="none" dirty="0"/>
              <a:t>(predominantly rural regions, OECD regional </a:t>
            </a:r>
            <a:r>
              <a:rPr lang="en-CA" b="1" u="none" dirty="0" smtClean="0"/>
              <a:t>typology)</a:t>
            </a:r>
            <a:endParaRPr lang="en-CA" sz="2400" b="1" u="none" dirty="0" smtClean="0"/>
          </a:p>
          <a:p>
            <a:pPr marL="457200" indent="-457200" eaLnBrk="1" hangingPunct="1">
              <a:buFont typeface="+mj-lt"/>
              <a:buAutoNum type="arabicPeriod"/>
              <a:defRPr/>
            </a:pPr>
            <a:r>
              <a:rPr lang="en-CA" sz="2400" b="1" u="none" dirty="0" smtClean="0">
                <a:solidFill>
                  <a:srgbClr val="FF0000"/>
                </a:solidFill>
              </a:rPr>
              <a:t>Structure and trends: update with the 2011 Census of Population</a:t>
            </a:r>
            <a:endParaRPr lang="en-CA" sz="2400" b="1" u="none" dirty="0">
              <a:solidFill>
                <a:srgbClr val="FF0000"/>
              </a:solidFill>
            </a:endParaRPr>
          </a:p>
          <a:p>
            <a:pPr marL="1200150" lvl="1" indent="-457200" eaLnBrk="1" hangingPunct="1">
              <a:buFont typeface="+mj-lt"/>
              <a:buAutoNum type="alphaLcPeriod"/>
              <a:defRPr/>
            </a:pPr>
            <a:r>
              <a:rPr lang="en-CA" sz="2000" b="1" u="none" dirty="0"/>
              <a:t>Nature of community / neighbourhood </a:t>
            </a:r>
            <a:r>
              <a:rPr lang="en-CA" b="1" u="none" dirty="0"/>
              <a:t>(census rural areas)</a:t>
            </a:r>
          </a:p>
          <a:p>
            <a:pPr marL="1200150" lvl="1" indent="-457200" eaLnBrk="1" hangingPunct="1">
              <a:buFont typeface="+mj-lt"/>
              <a:buAutoNum type="alphaLcPeriod"/>
              <a:defRPr/>
            </a:pPr>
            <a:r>
              <a:rPr lang="en-CA" sz="2000" b="1" u="none" dirty="0"/>
              <a:t>Type of labour market</a:t>
            </a:r>
            <a:r>
              <a:rPr lang="en-CA" b="1" u="none" dirty="0"/>
              <a:t> (rural and small town (non-CMA/CA) areas)</a:t>
            </a:r>
            <a:endParaRPr lang="en-CA" b="1" u="none" dirty="0">
              <a:solidFill>
                <a:srgbClr val="FF0000"/>
              </a:solidFill>
            </a:endParaRPr>
          </a:p>
          <a:p>
            <a:pPr marL="1200150" lvl="1" indent="-457200" eaLnBrk="1" hangingPunct="1">
              <a:buFont typeface="+mj-lt"/>
              <a:buAutoNum type="alphaLcPeriod"/>
              <a:defRPr/>
            </a:pPr>
            <a:r>
              <a:rPr lang="en-CA" sz="2000" b="1" u="none" dirty="0">
                <a:solidFill>
                  <a:srgbClr val="FF0000"/>
                </a:solidFill>
              </a:rPr>
              <a:t>Type of region </a:t>
            </a:r>
            <a:r>
              <a:rPr lang="en-CA" b="1" u="none" dirty="0">
                <a:solidFill>
                  <a:srgbClr val="FF0000"/>
                </a:solidFill>
              </a:rPr>
              <a:t>(predominantly rural regions, OECD regional </a:t>
            </a:r>
            <a:r>
              <a:rPr lang="en-CA" b="1" u="none" dirty="0" smtClean="0">
                <a:solidFill>
                  <a:srgbClr val="FF0000"/>
                </a:solidFill>
              </a:rPr>
              <a:t>typology)</a:t>
            </a:r>
            <a:endParaRPr lang="en-CA" sz="2400" b="1" u="none" dirty="0" smtClean="0">
              <a:solidFill>
                <a:srgbClr val="FF0000"/>
              </a:solidFill>
            </a:endParaRPr>
          </a:p>
          <a:p>
            <a:pPr marL="457200" indent="-457200" eaLnBrk="1" hangingPunct="1">
              <a:buFont typeface="+mj-lt"/>
              <a:buAutoNum type="arabicPeriod"/>
              <a:defRPr/>
            </a:pPr>
            <a:r>
              <a:rPr lang="en-CA" sz="2400" b="1" u="none" dirty="0" smtClean="0"/>
              <a:t>Summary</a:t>
            </a:r>
            <a:endParaRPr lang="en-CA" sz="2400" u="none" dirty="0" smtClean="0"/>
          </a:p>
        </p:txBody>
      </p:sp>
      <p:sp>
        <p:nvSpPr>
          <p:cNvPr id="9421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94213"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308DE5FF-B8ED-46F7-90E2-BAE6BF9ACCCB}" type="slidenum">
              <a:rPr lang="en-CA" sz="1200" u="none">
                <a:solidFill>
                  <a:schemeClr val="accent2"/>
                </a:solidFill>
              </a:rPr>
              <a:pPr/>
              <a:t>92</a:t>
            </a:fld>
            <a:endParaRPr lang="en-CA" sz="1200" u="none">
              <a:solidFill>
                <a:schemeClr val="accent2"/>
              </a:solidFill>
            </a:endParaRPr>
          </a:p>
        </p:txBody>
      </p:sp>
      <p:pic>
        <p:nvPicPr>
          <p:cNvPr id="95235" name="Picture 6"/>
          <p:cNvPicPr>
            <a:picLocks noChangeAspect="1" noChangeArrowheads="1"/>
          </p:cNvPicPr>
          <p:nvPr/>
        </p:nvPicPr>
        <p:blipFill>
          <a:blip r:embed="rId3" cstate="print"/>
          <a:srcRect/>
          <a:stretch>
            <a:fillRect/>
          </a:stretch>
        </p:blipFill>
        <p:spPr bwMode="auto">
          <a:xfrm>
            <a:off x="179388" y="333375"/>
            <a:ext cx="8785225" cy="6099175"/>
          </a:xfrm>
          <a:prstGeom prst="rect">
            <a:avLst/>
          </a:prstGeom>
          <a:noFill/>
          <a:ln w="9525">
            <a:noFill/>
            <a:miter lim="800000"/>
            <a:headEnd/>
            <a:tailEnd/>
          </a:ln>
          <a:effectLst/>
        </p:spPr>
      </p:pic>
      <p:sp>
        <p:nvSpPr>
          <p:cNvPr id="9523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95237" name="Slide Number Placeholder 2"/>
          <p:cNvSpPr>
            <a:spLocks noGrp="1"/>
          </p:cNvSpPr>
          <p:nvPr>
            <p:ph type="sldNum" sz="quarter" idx="12"/>
          </p:nvPr>
        </p:nvSpPr>
        <p:spPr>
          <a:noFill/>
          <a:ln>
            <a:miter lim="800000"/>
            <a:headEnd/>
            <a:tailEnd/>
          </a:ln>
        </p:spPr>
        <p:txBody>
          <a:bodyPr/>
          <a:lstStyle/>
          <a:p>
            <a:fld id="{C3592ADE-132A-4A2E-9FBB-50D18A168BFF}" type="slidenum">
              <a:rPr lang="en-CA" smtClean="0"/>
              <a:pPr/>
              <a:t>92</a:t>
            </a:fld>
            <a:endParaRPr lang="en-CA" smtClean="0"/>
          </a:p>
        </p:txBody>
      </p:sp>
      <p:sp>
        <p:nvSpPr>
          <p:cNvPr id="9523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cxnSp>
        <p:nvCxnSpPr>
          <p:cNvPr id="9" name="Straight Arrow Connector 8"/>
          <p:cNvCxnSpPr/>
          <p:nvPr/>
        </p:nvCxnSpPr>
        <p:spPr>
          <a:xfrm>
            <a:off x="5867400" y="3933825"/>
            <a:ext cx="1584325" cy="3587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E07B9777-1880-41F9-AE5B-93C6723F7F4A}" type="slidenum">
              <a:rPr lang="en-CA" sz="1200" u="none">
                <a:solidFill>
                  <a:schemeClr val="accent2"/>
                </a:solidFill>
              </a:rPr>
              <a:pPr/>
              <a:t>93</a:t>
            </a:fld>
            <a:endParaRPr lang="en-CA" sz="1200" u="none">
              <a:solidFill>
                <a:schemeClr val="accent2"/>
              </a:solidFill>
            </a:endParaRPr>
          </a:p>
        </p:txBody>
      </p:sp>
      <p:pic>
        <p:nvPicPr>
          <p:cNvPr id="96259"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9626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96261" name="Slide Number Placeholder 2"/>
          <p:cNvSpPr>
            <a:spLocks noGrp="1"/>
          </p:cNvSpPr>
          <p:nvPr>
            <p:ph type="sldNum" sz="quarter" idx="12"/>
          </p:nvPr>
        </p:nvSpPr>
        <p:spPr>
          <a:noFill/>
          <a:ln>
            <a:miter lim="800000"/>
            <a:headEnd/>
            <a:tailEnd/>
          </a:ln>
        </p:spPr>
        <p:txBody>
          <a:bodyPr/>
          <a:lstStyle/>
          <a:p>
            <a:fld id="{BF26D9BB-EFB0-49E8-812C-9927C7DEC10B}" type="slidenum">
              <a:rPr lang="en-CA" smtClean="0"/>
              <a:pPr/>
              <a:t>93</a:t>
            </a:fld>
            <a:endParaRPr lang="en-CA" smtClean="0"/>
          </a:p>
        </p:txBody>
      </p:sp>
      <p:sp>
        <p:nvSpPr>
          <p:cNvPr id="9626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F527E776-9AB2-48C1-8B03-5B73E05B5575}" type="slidenum">
              <a:rPr lang="en-CA" sz="1200" u="none">
                <a:solidFill>
                  <a:schemeClr val="accent2"/>
                </a:solidFill>
              </a:rPr>
              <a:pPr/>
              <a:t>94</a:t>
            </a:fld>
            <a:endParaRPr lang="en-CA" sz="1200" u="none">
              <a:solidFill>
                <a:schemeClr val="accent2"/>
              </a:solidFill>
            </a:endParaRPr>
          </a:p>
        </p:txBody>
      </p:sp>
      <p:pic>
        <p:nvPicPr>
          <p:cNvPr id="97283"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9728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97285" name="Slide Number Placeholder 2"/>
          <p:cNvSpPr>
            <a:spLocks noGrp="1"/>
          </p:cNvSpPr>
          <p:nvPr>
            <p:ph type="sldNum" sz="quarter" idx="12"/>
          </p:nvPr>
        </p:nvSpPr>
        <p:spPr>
          <a:noFill/>
          <a:ln>
            <a:miter lim="800000"/>
            <a:headEnd/>
            <a:tailEnd/>
          </a:ln>
        </p:spPr>
        <p:txBody>
          <a:bodyPr/>
          <a:lstStyle/>
          <a:p>
            <a:fld id="{8ED61AF0-F5A5-44A7-836B-9CB2B02FAAA0}" type="slidenum">
              <a:rPr lang="en-CA" smtClean="0"/>
              <a:pPr/>
              <a:t>94</a:t>
            </a:fld>
            <a:endParaRPr lang="en-CA" smtClean="0"/>
          </a:p>
        </p:txBody>
      </p:sp>
      <p:sp>
        <p:nvSpPr>
          <p:cNvPr id="9728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3B0C1C3E-38A3-49D0-9938-C4B758112AEC}" type="slidenum">
              <a:rPr lang="en-CA" sz="1200" u="none">
                <a:solidFill>
                  <a:schemeClr val="accent2"/>
                </a:solidFill>
              </a:rPr>
              <a:pPr/>
              <a:t>95</a:t>
            </a:fld>
            <a:endParaRPr lang="en-CA" sz="1200" u="none">
              <a:solidFill>
                <a:schemeClr val="accent2"/>
              </a:solidFill>
            </a:endParaRPr>
          </a:p>
        </p:txBody>
      </p:sp>
      <p:pic>
        <p:nvPicPr>
          <p:cNvPr id="98307" name="Picture 2"/>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98308"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98309" name="Slide Number Placeholder 2"/>
          <p:cNvSpPr>
            <a:spLocks noGrp="1"/>
          </p:cNvSpPr>
          <p:nvPr>
            <p:ph type="sldNum" sz="quarter" idx="12"/>
          </p:nvPr>
        </p:nvSpPr>
        <p:spPr>
          <a:noFill/>
          <a:ln>
            <a:miter lim="800000"/>
            <a:headEnd/>
            <a:tailEnd/>
          </a:ln>
        </p:spPr>
        <p:txBody>
          <a:bodyPr/>
          <a:lstStyle/>
          <a:p>
            <a:fld id="{F50C03AF-1317-46F2-897E-660FC1F330AC}" type="slidenum">
              <a:rPr lang="en-CA" smtClean="0"/>
              <a:pPr/>
              <a:t>95</a:t>
            </a:fld>
            <a:endParaRPr lang="en-CA" smtClean="0"/>
          </a:p>
        </p:txBody>
      </p:sp>
      <p:sp>
        <p:nvSpPr>
          <p:cNvPr id="98310"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1DFAAFF8-51C8-4327-BCF4-68617D2FF92E}" type="slidenum">
              <a:rPr lang="en-CA" sz="1200" u="none">
                <a:solidFill>
                  <a:schemeClr val="accent2"/>
                </a:solidFill>
              </a:rPr>
              <a:pPr/>
              <a:t>96</a:t>
            </a:fld>
            <a:endParaRPr lang="en-CA" sz="1200" u="none">
              <a:solidFill>
                <a:schemeClr val="accent2"/>
              </a:solidFill>
            </a:endParaRPr>
          </a:p>
        </p:txBody>
      </p:sp>
      <p:pic>
        <p:nvPicPr>
          <p:cNvPr id="99331"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99332"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99333" name="Slide Number Placeholder 2"/>
          <p:cNvSpPr>
            <a:spLocks noGrp="1"/>
          </p:cNvSpPr>
          <p:nvPr>
            <p:ph type="sldNum" sz="quarter" idx="12"/>
          </p:nvPr>
        </p:nvSpPr>
        <p:spPr>
          <a:noFill/>
          <a:ln>
            <a:miter lim="800000"/>
            <a:headEnd/>
            <a:tailEnd/>
          </a:ln>
        </p:spPr>
        <p:txBody>
          <a:bodyPr/>
          <a:lstStyle/>
          <a:p>
            <a:fld id="{34A3013F-2787-4EF7-826D-3E46B8D86BE1}" type="slidenum">
              <a:rPr lang="en-CA" smtClean="0"/>
              <a:pPr/>
              <a:t>96</a:t>
            </a:fld>
            <a:endParaRPr lang="en-CA" smtClean="0"/>
          </a:p>
        </p:txBody>
      </p:sp>
      <p:sp>
        <p:nvSpPr>
          <p:cNvPr id="99334"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60FAD9A1-EEC4-44B8-9513-8B406037499B}" type="slidenum">
              <a:rPr lang="en-CA" sz="1200" u="none">
                <a:solidFill>
                  <a:schemeClr val="accent2"/>
                </a:solidFill>
              </a:rPr>
              <a:pPr/>
              <a:t>97</a:t>
            </a:fld>
            <a:endParaRPr lang="en-CA" sz="1200" u="none">
              <a:solidFill>
                <a:schemeClr val="accent2"/>
              </a:solidFill>
            </a:endParaRPr>
          </a:p>
        </p:txBody>
      </p:sp>
      <p:pic>
        <p:nvPicPr>
          <p:cNvPr id="100355"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00356"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00357" name="Slide Number Placeholder 2"/>
          <p:cNvSpPr>
            <a:spLocks noGrp="1"/>
          </p:cNvSpPr>
          <p:nvPr>
            <p:ph type="sldNum" sz="quarter" idx="12"/>
          </p:nvPr>
        </p:nvSpPr>
        <p:spPr>
          <a:noFill/>
          <a:ln>
            <a:miter lim="800000"/>
            <a:headEnd/>
            <a:tailEnd/>
          </a:ln>
        </p:spPr>
        <p:txBody>
          <a:bodyPr/>
          <a:lstStyle/>
          <a:p>
            <a:fld id="{761AC4B0-2008-4E3A-BAF3-37AF08A09E79}" type="slidenum">
              <a:rPr lang="en-CA" smtClean="0"/>
              <a:pPr/>
              <a:t>97</a:t>
            </a:fld>
            <a:endParaRPr lang="en-CA" smtClean="0"/>
          </a:p>
        </p:txBody>
      </p:sp>
      <p:sp>
        <p:nvSpPr>
          <p:cNvPr id="100358"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EA84D2D4-0B7A-431B-8856-6ACAA050AFC2}" type="slidenum">
              <a:rPr lang="en-CA" sz="1200" u="none">
                <a:solidFill>
                  <a:schemeClr val="accent2"/>
                </a:solidFill>
              </a:rPr>
              <a:pPr/>
              <a:t>98</a:t>
            </a:fld>
            <a:endParaRPr lang="en-CA" sz="1200" u="none">
              <a:solidFill>
                <a:schemeClr val="accent2"/>
              </a:solidFill>
            </a:endParaRPr>
          </a:p>
        </p:txBody>
      </p:sp>
      <p:pic>
        <p:nvPicPr>
          <p:cNvPr id="101379"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01380"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01381" name="Slide Number Placeholder 2"/>
          <p:cNvSpPr>
            <a:spLocks noGrp="1"/>
          </p:cNvSpPr>
          <p:nvPr>
            <p:ph type="sldNum" sz="quarter" idx="12"/>
          </p:nvPr>
        </p:nvSpPr>
        <p:spPr>
          <a:noFill/>
          <a:ln>
            <a:miter lim="800000"/>
            <a:headEnd/>
            <a:tailEnd/>
          </a:ln>
        </p:spPr>
        <p:txBody>
          <a:bodyPr/>
          <a:lstStyle/>
          <a:p>
            <a:fld id="{BC490F0A-63F3-410E-99DB-94236FD229F3}" type="slidenum">
              <a:rPr lang="en-CA" smtClean="0"/>
              <a:pPr/>
              <a:t>98</a:t>
            </a:fld>
            <a:endParaRPr lang="en-CA" smtClean="0"/>
          </a:p>
        </p:txBody>
      </p:sp>
      <p:sp>
        <p:nvSpPr>
          <p:cNvPr id="101382"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Slide Number Placeholder 5"/>
          <p:cNvSpPr txBox="1">
            <a:spLocks noGrp="1"/>
          </p:cNvSpPr>
          <p:nvPr/>
        </p:nvSpPr>
        <p:spPr bwMode="auto">
          <a:xfrm>
            <a:off x="395288" y="6408738"/>
            <a:ext cx="1522412" cy="476250"/>
          </a:xfrm>
          <a:prstGeom prst="rect">
            <a:avLst/>
          </a:prstGeom>
          <a:noFill/>
          <a:ln w="9525">
            <a:noFill/>
            <a:miter lim="800000"/>
            <a:headEnd/>
            <a:tailEnd/>
          </a:ln>
          <a:effectLst/>
        </p:spPr>
        <p:txBody>
          <a:bodyPr/>
          <a:lstStyle/>
          <a:p>
            <a:fld id="{7C951598-1B91-4003-ADBC-260FD6965DF3}" type="slidenum">
              <a:rPr lang="en-CA" sz="1200" u="none">
                <a:solidFill>
                  <a:schemeClr val="accent2"/>
                </a:solidFill>
              </a:rPr>
              <a:pPr/>
              <a:t>99</a:t>
            </a:fld>
            <a:endParaRPr lang="en-CA" sz="1200" u="none">
              <a:solidFill>
                <a:schemeClr val="accent2"/>
              </a:solidFill>
            </a:endParaRPr>
          </a:p>
        </p:txBody>
      </p:sp>
      <p:pic>
        <p:nvPicPr>
          <p:cNvPr id="102403" name="Picture 5"/>
          <p:cNvPicPr>
            <a:picLocks noChangeAspect="1" noChangeArrowheads="1"/>
          </p:cNvPicPr>
          <p:nvPr/>
        </p:nvPicPr>
        <p:blipFill>
          <a:blip r:embed="rId3" cstate="print"/>
          <a:srcRect/>
          <a:stretch>
            <a:fillRect/>
          </a:stretch>
        </p:blipFill>
        <p:spPr bwMode="auto">
          <a:xfrm>
            <a:off x="0" y="333375"/>
            <a:ext cx="9144000" cy="6099175"/>
          </a:xfrm>
          <a:prstGeom prst="rect">
            <a:avLst/>
          </a:prstGeom>
          <a:noFill/>
          <a:ln w="9525">
            <a:noFill/>
            <a:miter lim="800000"/>
            <a:headEnd/>
            <a:tailEnd/>
          </a:ln>
          <a:effectLst/>
        </p:spPr>
      </p:pic>
      <p:sp>
        <p:nvSpPr>
          <p:cNvPr id="102404" name="Footer Placeholder 1"/>
          <p:cNvSpPr>
            <a:spLocks noGrp="1"/>
          </p:cNvSpPr>
          <p:nvPr>
            <p:ph type="ftr" sz="quarter" idx="11"/>
          </p:nvPr>
        </p:nvSpPr>
        <p:spPr>
          <a:noFill/>
          <a:ln>
            <a:miter lim="800000"/>
            <a:headEnd/>
            <a:tailEnd/>
          </a:ln>
        </p:spPr>
        <p:txBody>
          <a:bodyPr/>
          <a:lstStyle/>
          <a:p>
            <a:r>
              <a:rPr lang="en-CA" smtClean="0"/>
              <a:t>RayD.Bollman@sasktel.net  .  .  .  613-297-5826</a:t>
            </a:r>
          </a:p>
        </p:txBody>
      </p:sp>
      <p:sp>
        <p:nvSpPr>
          <p:cNvPr id="102405" name="Slide Number Placeholder 2"/>
          <p:cNvSpPr>
            <a:spLocks noGrp="1"/>
          </p:cNvSpPr>
          <p:nvPr>
            <p:ph type="sldNum" sz="quarter" idx="12"/>
          </p:nvPr>
        </p:nvSpPr>
        <p:spPr>
          <a:noFill/>
          <a:ln>
            <a:miter lim="800000"/>
            <a:headEnd/>
            <a:tailEnd/>
          </a:ln>
        </p:spPr>
        <p:txBody>
          <a:bodyPr/>
          <a:lstStyle/>
          <a:p>
            <a:fld id="{5EF6A5C3-8370-491B-87A1-0731B86409D4}" type="slidenum">
              <a:rPr lang="en-CA" smtClean="0"/>
              <a:pPr/>
              <a:t>99</a:t>
            </a:fld>
            <a:endParaRPr lang="en-CA" smtClean="0"/>
          </a:p>
        </p:txBody>
      </p:sp>
      <p:sp>
        <p:nvSpPr>
          <p:cNvPr id="102406" name="TextBox 2"/>
          <p:cNvSpPr txBox="1">
            <a:spLocks noChangeArrowheads="1"/>
          </p:cNvSpPr>
          <p:nvPr/>
        </p:nvSpPr>
        <p:spPr bwMode="auto">
          <a:xfrm>
            <a:off x="3887788" y="33338"/>
            <a:ext cx="5256212" cy="339725"/>
          </a:xfrm>
          <a:prstGeom prst="rect">
            <a:avLst/>
          </a:prstGeom>
          <a:noFill/>
          <a:ln w="9525">
            <a:noFill/>
            <a:miter lim="800000"/>
            <a:headEnd/>
            <a:tailEnd/>
          </a:ln>
        </p:spPr>
        <p:txBody>
          <a:bodyPr>
            <a:spAutoFit/>
          </a:bodyPr>
          <a:lstStyle/>
          <a:p>
            <a:pPr algn="ctr">
              <a:spcBef>
                <a:spcPct val="50000"/>
              </a:spcBef>
            </a:pPr>
            <a:r>
              <a:rPr lang="en-CA" sz="1600" u="none">
                <a:solidFill>
                  <a:srgbClr val="000099"/>
                </a:solidFill>
                <a:latin typeface="Arial Black" pitchFamily="34" charset="0"/>
              </a:rPr>
              <a:t>Canada’s rural population is growing</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8367</TotalTime>
  <Words>4413</Words>
  <Application>Microsoft Office PowerPoint</Application>
  <PresentationFormat>On-screen Show (4:3)</PresentationFormat>
  <Paragraphs>877</Paragraphs>
  <Slides>128</Slides>
  <Notes>128</Notes>
  <HiddenSlides>86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128</vt:i4>
      </vt:variant>
    </vt:vector>
  </HeadingPairs>
  <TitlesOfParts>
    <vt:vector size="132" baseType="lpstr">
      <vt:lpstr>Arial</vt:lpstr>
      <vt:lpstr>Arial Black</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vector>
  </TitlesOfParts>
  <Company>STC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RESLB</cp:lastModifiedBy>
  <cp:revision>383</cp:revision>
  <dcterms:created xsi:type="dcterms:W3CDTF">2008-07-17T14:58:13Z</dcterms:created>
  <dcterms:modified xsi:type="dcterms:W3CDTF">2012-03-04T14:54:10Z</dcterms:modified>
</cp:coreProperties>
</file>